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61" r:id="rId3"/>
    <p:sldId id="265" r:id="rId4"/>
    <p:sldId id="262" r:id="rId5"/>
    <p:sldId id="266" r:id="rId6"/>
    <p:sldId id="267" r:id="rId7"/>
    <p:sldId id="257" r:id="rId8"/>
    <p:sldId id="258" r:id="rId9"/>
    <p:sldId id="259" r:id="rId10"/>
    <p:sldId id="260" r:id="rId11"/>
    <p:sldId id="268" r:id="rId12"/>
    <p:sldId id="269" r:id="rId13"/>
    <p:sldId id="270" r:id="rId14"/>
  </p:sldIdLst>
  <p:sldSz cx="14630400" cy="8229600"/>
  <p:notesSz cx="8229600" cy="14630400"/>
  <p:embeddedFontLst>
    <p:embeddedFont>
      <p:font typeface="Arimo" panose="020B0604020202020204" charset="0"/>
      <p:regular r:id="rId16"/>
    </p:embeddedFont>
    <p:embeddedFont>
      <p:font typeface="Syne" panose="020B0604020202020204" charset="0"/>
      <p:regular r:id="rId17"/>
    </p:embeddedFont>
  </p:embeddedFontLst>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9" d="100"/>
          <a:sy n="89" d="100"/>
        </p:scale>
        <p:origin x="7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6:37.908"/>
    </inkml:context>
    <inkml:brush xml:id="br0">
      <inkml:brushProperty name="width" value="0.035" units="cm"/>
      <inkml:brushProperty name="height" value="0.035" units="cm"/>
      <inkml:brushProperty name="color" value="#FFFFFF"/>
    </inkml:brush>
  </inkml:definitions>
  <inkml:trace contextRef="#ctx0" brushRef="#br0">2010 106 24575,'0'659'0,"-9"-693"0,-16-43 0,0 2 0,-19-112 0,3 11 0,16 110 0,25 66 0,0 0 0,0 0 0,0 0 0,0 1 0,0-1 0,0 0 0,0 0 0,0 0 0,0 0 0,0 0 0,0 0 0,0 1 0,0-1 0,0 0 0,0 0 0,0 0 0,0 0 0,0 0 0,0 0 0,0 0 0,0 1 0,0-1 0,0 0 0,0 0 0,0 0 0,-1 0 0,1 0 0,0 0 0,0 0 0,0 0 0,0 0 0,0 1 0,0-1 0,0 0 0,0 0 0,0 0 0,0 0 0,-1 0 0,1 0 0,0 0 0,0 0 0,0 0 0,0 0 0,0 0 0,0 0 0,-1 0 0,1 0 0,0 0 0,0 0 0,0 0 0,0 0 0,0 0 0,0 0 0,0 0 0,-1 0 0,1 0 0,0 0 0,0 0 0,0 0 0,0 0 0,0 0 0,0 0 0,0 0 0,-1-1 0,-2 22 0,-1 28 0,6 160 0,-4 82 0,2-289 0,0 0 0,1 0 0,-1 0 0,-1 0 0,1 0 0,0 0 0,0 0 0,-1-1 0,1 1 0,-1 0 0,0 0 0,1 0 0,-1 0 0,0 0 0,0-1 0,-2 4 0,2-5 0,0 0 0,0-1 0,0 1 0,1 0 0,-1 0 0,0-1 0,0 1 0,1 0 0,-1-1 0,0 1 0,0-1 0,1 1 0,-1-1 0,1 1 0,-1-1 0,0 0 0,1 1 0,-1-1 0,1 0 0,0 1 0,-1-1 0,1 0 0,-1 0 0,1 1 0,-1-2 0,-28-68 0,29 68 0,-19-49 0,3 11 0,2 0 0,2-1 0,2-1 0,-6-43 0,19 80 0,4 11 0,8 15 0,31 72 0,-4 3 0,44 147 0,-68-188 0,12 49 0,-45-130 0,-8-46 0,4-1 0,4-1 0,-12-137 0,20 69 0,47 351 0,-20-123 0,13 152 0,-33-233 0,0-1 0,0 1 0,-1 0 0,0 0 0,0-1 0,0 1 0,-1-1 0,1 1 0,-1-1 0,0 1 0,-1-1 0,1 0 0,-1 0 0,1 0 0,-1 0 0,0-1 0,-1 1 0,1-1 0,-1 0 0,1 0 0,-1 0 0,0 0 0,0-1 0,0 1 0,-9 3 0,-8 3 0,-1-1 0,1-1 0,-45 9 0,61-15 0,-5 2 0,-18 3 0,0 0 0,0-2 0,-1-1 0,-40 0 0,66-3 0,-1 0 0,1 0 0,0-1 0,0 1 0,0-1 0,0 0 0,0 1 0,0-1 0,0-1 0,0 1 0,1 0 0,-1-1 0,0 1 0,1-1 0,-1 0 0,1 0 0,-1 0 0,1 0 0,0 0 0,0 0 0,0-1 0,0 1 0,0-1 0,1 0 0,-1 1 0,1-1 0,0 0 0,-1 0 0,1 0 0,1 0 0,-1 0 0,0 0 0,1 0 0,-1 0 0,1 0 0,0-5 0,1-3 0,0-1 0,1 1 0,1 0 0,-1 0 0,2 0 0,-1 0 0,2 0 0,-1 1 0,10-15 0,11-14 0,1 0 0,3 2 0,39-41 0,110-93 0,-95 99 0,3 4 0,3 4 0,174-95 0,-249 152 0,1-1 0,-1 2 0,1 0 0,1 1 0,26-6 0,-39 11 0,0-1 0,0 1 0,0 0 0,-1 0 0,1 0 0,0 0 0,0 0 0,0 1 0,0 0 0,-1-1 0,1 1 0,0 0 0,0 0 0,-1 0 0,1 1 0,-1-1 0,1 1 0,-1-1 0,0 1 0,1 0 0,-1 0 0,0 0 0,0 0 0,0 0 0,-1 0 0,1 1 0,0-1 0,-1 0 0,0 1 0,1 0 0,-1-1 0,0 1 0,0 0 0,-1-1 0,1 1 0,0 0 0,-1 0 0,0 4 0,2 9 0,-1 1 0,-1-1 0,0 1 0,-2-1 0,0 1 0,0-1 0,-2 0 0,0 0 0,0 0 0,-2 0 0,0-1 0,-11 19 0,0-2 0,-1-2 0,-1-1 0,-2 0 0,-44 46 0,18-31 0,-1-2 0,-2-3 0,-2-2 0,-68 38 0,99-63 0,0-1 0,0 0 0,-1-2 0,-42 13 0,61-22 0,0 0 0,0 0 0,0 1 0,0-2 0,0 1 0,0 0 0,0-1 0,-1 1 0,1-1 0,0 0 0,0 0 0,1 0 0,-1 0 0,0-1 0,0 1 0,1-1 0,-1 0 0,1 0 0,-1 0 0,1 0 0,0 0 0,-1 0 0,1-1 0,0 1 0,1-1 0,-1 1 0,-2-6 0,-3-5 0,0 0 0,1-1 0,0 0 0,-5-24 0,7 22 0,1 0 0,0 0 0,1 0 0,1 0 0,1 0 0,0 0 0,1 0 0,1 0 0,0 0 0,6-21 0,-1 15 0,1 1 0,1 0 0,1 0 0,0 1 0,2 0 0,22-30 0,-1 11 0,2 2 0,1 1 0,2 2 0,1 2 0,81-52 0,-103 73 0,94-55 0,-96 59 0,0 0 0,0 1 0,0 1 0,1 0 0,28-4 0,-40 8 0,0 1 0,1-1 0,-1 1 0,0 0 0,0 0 0,0 1 0,0-1 0,1 1 0,-1 0 0,0 0 0,0 0 0,0 1 0,5 2 0,-7-3 0,0 1 0,0-1 0,0 1 0,0 0 0,0 0 0,-1 0 0,1-1 0,-1 1 0,1 1 0,-1-1 0,0 0 0,0 0 0,0 0 0,0 1 0,0-1 0,0 1 0,0 3 0,0 1 0,-1 1 0,0-1 0,-1 1 0,1 0 0,-1-1 0,-1 1 0,0-1 0,0 0 0,0 1 0,-1-1 0,0 0 0,0 0 0,-1-1 0,-5 9 0,-18 21 0,-1 0 0,-3-2 0,0-2 0,-2 0 0,-62 45 0,-46 25-327,-250 138 0,-175 44-328,-318 100 651,855-373 4,10-3 0,0-1 0,-1-1 0,0 0 0,-29 4 0,46-10 18,0 0-1,0 0 1,0 0 0,0 0-1,0-1 1,0 1 0,0-1-1,0 0 1,0 0 0,0 0 0,0 0-1,1 0 1,-1 0 0,0-1-1,1 0 1,-1 1 0,1-1-1,0 0 1,-1 0 0,1 0-1,0 0 1,0-1 0,0 1-1,0-1 1,1 1 0,-1-1-1,1 0 1,0 1 0,-1-1-1,1 0 1,0 0 0,1 0-1,-1 0 1,0 0 0,1 0-1,0-4 1,-2-10 91,1 0 1,0 0-1,2 0 0,0 0 0,5-24 0,2 6-107,2-1 0,1 1-1,2 1 1,2 0-1,0 1 1,3 0 0,0 2-1,44-56 1,0 11-49,3 4 1,89-76-1,-41 48-60,4 5-1,5 5 1,3 6-1,3 5 1,205-92-1,-321 165 108,1 1 0,0 1 0,0-1 0,0 2 0,20-3 0,-29 6 0,0-1 0,0 1 0,-1 1 0,1-1 0,0 1 0,0-1 0,0 1 0,-1 0 0,1 1 0,-1-1 0,1 0 0,-1 1 0,1 0 0,-1 0 0,0 0 0,0 0 0,0 1 0,0-1 0,0 1 0,0 0 0,-1-1 0,1 1 0,2 5 0,5 8 43,-1 1 0,-1 0 0,-1 0 0,0 1 0,-1 0 0,-1 0 0,0 1 0,2 27 0,6 160 344,-12-164-387,-3-1 0,-1 0 0,-2 0 0,-2-1 0,-19 66 0,16-76 0,-2-1 0,0 0 0,-2-1 0,-1-1 0,-2 0 0,0-1 0,-2-1 0,-24 26 0,6-14 0,-2-2 0,-1-1 0,-1-3 0,-2-1 0,-1-2 0,-69 32 0,51-32 0,-1-3 0,-1-3 0,-1-2 0,-99 16 0,141-31 0,-1-2 0,0 0 0,0-2 0,0 0 0,-33-4 0,52 2 0,-1 0 0,1 0 0,0-1 0,0 1 0,0-1 0,0 0 0,0 0 0,1-1 0,-1 0 0,0 0 0,1 0 0,0 0 0,0 0 0,0-1 0,0 0 0,1 0 0,-1 0 0,1 0 0,0 0 0,0-1 0,1 0 0,-1 1 0,1-1 0,0 0 0,0 0 0,1 0 0,-1 0 0,1-1 0,-1-9 0,1 1 0,1 1 0,0-1 0,0 0 0,2 0 0,0 0 0,0 0 0,1 1 0,1-1 0,0 1 0,1 0 0,1 0 0,0 1 0,0 0 0,1 0 0,14-18 0,4-2 0,1 2 0,1 1 0,1 1 0,45-33 0,8 1 0,3 3 0,129-65 0,196-62 0,-403 182 0,224-85 0,-190 74 0,1 2 0,0 2 0,69-6 0,-107 14 0,0 1 0,1-1 0,-1 1 0,0 0 0,0 0 0,1 1 0,-1-1 0,0 1 0,1-1 0,-1 1 0,0 0 0,0 1 0,0-1 0,0 0 0,0 1 0,0-1 0,0 1 0,4 4 0,-6-4 0,1 0 0,-1 0 0,0 0 0,0 0 0,0 1 0,0-1 0,0 0 0,-1 1 0,1-1 0,-1 0 0,1 1 0,-1-1 0,0 1 0,0-1 0,0 1 0,0-1 0,-1 1 0,1-1 0,-2 4 0,-1 4 0,0 1 0,-1-1 0,-1 0 0,0 0 0,0 0 0,-1-1 0,0 0 0,-1 0 0,-14 15 0,-1-4 0,-1-1 0,0-1 0,-2-1 0,0-1 0,0-1 0,-34 14 0,-177 55 0,-465 93 0,479-127 0,-141 29 0,353-77 37,-36 11 256,44-13-370,1 1 0,-1 0 0,1-1 0,-1 1 0,1 0 0,-1 0 0,1 0 0,-1 0 0,1 1 0,0-1 0,0 0-1,-1 0 1,1 1 0,0-1 0,0 1 0,0-1 0,1 1 0,-1 0 0,0-1 0,0 1 0,0 2 0,2 13-6749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6:42.238"/>
    </inkml:context>
    <inkml:brush xml:id="br0">
      <inkml:brushProperty name="width" value="0.035" units="cm"/>
      <inkml:brushProperty name="height" value="0.035" units="cm"/>
      <inkml:brushProperty name="color" value="#FFFFFF"/>
    </inkml:brush>
  </inkml:definitions>
  <inkml:trace contextRef="#ctx0" brushRef="#br0">5870 704 24575,'50'0'0,"-74"0"0,-73 0 0,-2052 65-1075,2087-62 1075,19-1 0,0 2 0,-66 13 0,83-5 0,26-11 0,0-1 0,-1 0 0,1 0 0,0 1 0,0-1 0,0 0 0,-1 1 0,1-1 0,0 0 0,0 1 0,0-1 0,0 1 0,0-1 0,0 0 0,0 1 0,0-1 0,0 0 0,0 1 0,0-1 0,0 1 0,0-1 0,0 0 0,0 1 0,0-1 0,0 0 0,0 1 0,0-1 0,1 0 0,-1 1 0,0-1 0,0 0 0,0 1 0,1-1 0,-1 0 0,1 1 0,3 2 0,0 0 0,0 0 0,0-1 0,1 0 0,-1 1 0,1-2 0,0 1 0,7 2 0,62 11 0,0-2 0,107 4 0,-177-17 0,1273 25 443,-1120-32-443,-97 0 0,-59 5 0,-8 0 0,-36-1 0,-465-12 0,32-11-592,-149-25-1780,-662-67-226,-590-50 234,1757 160 2171,57 5 196,1-3-1,-87-19 1,125 15 50,23 10-45,1 0 0,0-1 0,0 1-1,0 0 1,0 0 0,-1-1 0,1 1-1,0 0 1,0 0 0,0-1 0,0 1 0,0 0-1,0-1 1,0 1 0,0 0 0,0-1 0,0 1-1,0 0 1,0 0 0,0-1 0,0 1-1,0 0 1,0 0 0,1-1 0,-1 1 0,0 0-1,0-1 1,0 1 0,0 0 0,0 0 0,1 0-1,-1-1 1,0 1 0,0 0 0,0 0 0,1 0-1,-1-1 1,0 1 0,0 0 0,1 0-1,-1 0 1,0 0 0,1 0 0,-1-1 0,0 1-1,0 0 1,1 0 0,13-5 334,1 0-1,0 1 1,0 0 0,19-1 0,361-40 112,18 28-324,-340 15 5,463-10 1032,140 6-1334,117 10-1668,3488 231-4225,-3772-179 5945,-197-8 929,-291-44-702,0 1-1,0 1 1,27 11 0,-48-17-100,1 0 0,-1 0 1,0 0-1,1 0 0,-1 0 0,1 0 0,-1 0 0,0 0 0,1 0 0,-1 0 0,0 1 1,1-1-1,-1 0 0,0 0 0,1 0 0,-1 1 0,0-1 0,1 0 0,-1 0 0,0 1 1,0-1-1,1 0 0,-1 1 0,0-1 0,0 0 0,0 1 0,1-1 0,-1 0 0,0 1 0,0-1 1,0 1-1,0-1 0,0 0 0,0 1 0,0-1 0,0 0 0,0 1 0,0-1 0,0 1 1,0-1-1,0 0 0,0 1 0,0-1 0,0 0 0,0 1 0,-1-1 0,1 1 0,0-1 0,0 0 1,0 1-1,-1-1 0,1 0 0,0 0 0,0 1 0,-1-1 0,1 1 0,-7 1 184,1 1 0,0-1-1,-1 0 1,1-1-1,-1 0 1,-12 1 0,-208 5 264,-185-29-117,-194-35 1029,-163-34-1203,-326-46-1037,-1106-129-992,1978 243 1860,213 22 108,1 0 1,0 0-1,-1 1 0,1 0 1,-18 3-1,31-1 2,-1 1-1,1-1 1,0 0 0,0 0-1,0 0 1,0 0 0,0-1-1,0 1 1,1-1 0,8 1-1,870 212 7996,-825-202-8105,227 44 0,-577-106 0,-1728-264-1786,1844 293 1786,108 8 0,68 13 0,-1 0 0,1 0 0,-1 0 0,1 0 0,-1 0 0,1 0 0,-1 0 0,1 0 0,-1 0 0,1-1 0,0 1 0,-1 0 0,1 0 0,-1 0 0,1-1 0,0 1 0,-1 0 0,1-1 0,-1 1 0,1 0 0,0-1 0,0 1 0,-1 0 0,1-1 0,0 1 0,-1-1 0,1 1 0,0-1 0,0 1 0,0 0 0,0-2 0,27-8 0,72-5 0,123-2 0,-199 16 0,1350-12-615,-1038 33 550,-2 16 0,360 85 0,-510-72 1186,-170-45-1033,0 1-1,0 0 1,22 13-1,-34-18-88,-1 1 0,1-1 0,-1 0 0,1 1 0,0-1 0,-1 0 0,1 1 0,-1-1 0,1 1 0,-1-1-1,0 1 1,1-1 0,-1 1 0,1-1 0,-1 1 0,0 0 0,1-1 0,-1 1 0,0-1 0,0 1-1,0 0 1,1-1 0,-1 1 0,0 0 0,0-1 0,0 1 0,0 0 0,0-1 0,0 1 0,0 0-1,-1 1 1,0-1-1,-1 1 0,0-1-1,0 1 1,0-1 0,0 1-1,0-1 1,0 0 0,0 0-1,0 0 1,0 0 0,-1 0-1,1-1 1,0 1 0,-5 0-1,-33 6 3,-69 3 0,-157-1 0,-1109-27-960,954 8 976,232 8 164,173 2-180,1 1 0,0 1 0,0-1 0,-25 8 0,40-9 0,-1 0 0,0 0 0,1 1 0,-1-1 0,0 0 0,1 0 0,-1 0 0,1 1 0,-1-1 0,0 0 0,1 1 0,-1-1 0,1 1 0,-1-1 0,1 0 0,-1 1 0,1-1 0,-1 1 0,1 0 0,-1-1 0,1 1 0,0-1 0,-1 1 0,1-1 0,0 1 0,0 0 0,-1-1 0,1 1 0,0 0 0,0-1 0,0 1 0,0 0 0,0-1 0,0 1 0,0 0 0,0-1 0,0 1 0,0 0 0,0-1 0,1 1 0,-1 0 0,0-1 0,0 1 0,1 0 0,-1-1 0,0 1 0,1-1 0,-1 1 0,0-1 0,1 1 0,-1-1 0,1 1 0,-1-1 0,1 1 0,-1-1 0,1 1 0,-1-1 0,1 0 0,0 1 0,-1-1 0,2 0 0,10 10 0,2 0 0,-1-1 0,1-1 0,1 0 0,15 5 0,95 34 0,-77-30 0,204 66 174,415 79-1,276-36 174,-805-115-347,133 15 0,-208-13 0,-63-13 0,0 0 0,0 0 0,1 0 0,-1 0 0,0 0 0,0 1 0,0-1 0,0 0 0,0 0 0,1 0 0,-1 0 0,0 0 0,0 0 0,0 0 0,0 0 0,0 1 0,0-1 0,1 0 0,-1 0 0,0 0 0,0 0 0,0 0 0,0 1 0,0-1 0,0 0 0,0 0 0,0 0 0,0 0 0,0 1 0,0-1 0,0 0 0,0 0 0,0 0 0,0 0 0,0 1 0,0-1 0,0 0 0,0 0 0,0 0 0,0 0 0,0 1 0,0-1 0,0 0 0,0 0 0,0 0 0,-1 0 0,1 0 0,0 1 0,0-1 0,0 0 0,0 0 0,0 0 0,0 0 0,0 0 0,-1 0 0,1 0 0,0 0 0,0 1 0,0-1 0,0 0 0,-1 0 0,1 0 0,0 0 0,0 0 0,0 0 0,0 0 0,-1 0 0,-33 8 0,-156 9 577,-239-10-1,295-8-464,79 0-112,122-4 0,-61 4 0,955-24 0,-944 25 0,13 0 0,-1 1 0,1 1 0,56 12 0,-85-14 0,0 0 0,0 0 0,0 1 0,0-1 0,0 0 0,0 1 0,0-1 0,0 0 0,0 1 0,0-1 0,0 1 0,-1-1 0,1 1 0,0 0 0,0-1 0,-1 1 0,1 0 0,0-1 0,-1 1 0,1 0 0,-1 0 0,1 0 0,0 1 0,-1-1 0,0 0 0,0-1 0,-1 1 0,1 0 0,0 0 0,0 0 0,-1 0 0,1 0 0,0 0 0,-1-1 0,1 1 0,-1 0 0,1 0 0,-1-1 0,0 1 0,1 0 0,-1-1 0,0 1 0,-1 1 0,-4 2 0,-1 1 0,0-1 0,-1 0 0,-14 6 0,-35 7 0,0-3 0,-1-2 0,0-3 0,-77 3 0,-48 7 0,173-18 0,0 1 0,0 0 0,1 1 0,-1 0 0,0 0 0,1 1 0,-18 10 0,26-13 0,0 0 0,0 0 0,0 0 0,0-1 0,0 1 0,0 0 0,0 1 0,0-1 0,0 0 0,0 0 0,1 0 0,-1 0 0,0 1 0,1-1 0,-1 0 0,1 1 0,0-1 0,-1 0 0,1 1 0,0-1 0,0 1 0,0-1 0,0 2 0,1 0 0,0 0 0,0 0 0,0 0 0,1-1 0,-1 1 0,1-1 0,0 1 0,0-1 0,0 0 0,0 0 0,0 1 0,0-1 0,0-1 0,1 1 0,4 3 0,15 6 0,1 0 0,0-1 0,0-2 0,1 0 0,0-1 0,47 6 0,-2 1 0,27 6 0,-49-11 0,53 17 0,-88-19 0,-15-3 0,-24 1 0,-268 0 0,113-6 0,616 0 0,-244 1 0,-110 6-1365,-53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00.888"/>
    </inkml:context>
    <inkml:brush xml:id="br0">
      <inkml:brushProperty name="width" value="0.35" units="cm"/>
      <inkml:brushProperty name="height" value="0.35" units="cm"/>
      <inkml:brushProperty name="color" value="#FFFFFF"/>
    </inkml:brush>
  </inkml:definitions>
  <inkml:trace contextRef="#ctx0" brushRef="#br0">3856 1448 24575,'161'8'-3,"-2"6"-1,159 36 1,-112-15-123,1447 158-537,-1617-190 647,-277-32 16,-608-92-263,-151-20-73,329 24 500,-38-11 1033,442 85-1144,46 8-53,-2 9 0,-329 3 0,552 23 0,-24 2 0,53 4 0,-3-2-3,1138 135-888,203-79-867,10-58 1430,-830-4 2616,-504 4-2201,1 3-1,-1 1 1,0 2-1,-1 2 1,0 2-1,0 1 1,53 26-1,-64-27-86,1-1 0,0-2 0,0-1 0,1-2 0,0-1 0,0-1 0,1-2 0,-1-1 0,1-2 0,-1-1 0,0-2 0,0-1 0,0-2 0,39-13 0,-62 16 0,-1 0 0,1-1 0,-2 0 0,1 0 0,0-1 0,-1 0 0,0-1 0,0 0 0,-1 0 0,0-1 0,0 0 0,-1 0 0,0 0 0,0-1 0,-1 0 0,0 0 0,-1 0 0,5-14 0,-2 4 0,-1 0 0,-1-1 0,-1 0 0,-1 0 0,0 0 0,-2 0 0,0 0 0,-3-30 0,1 45 0,0 1 0,0 0 0,-1 0 0,0 0 0,0 0 0,0 0 0,0 0 0,0 0 0,-1 0 0,1 1 0,-1-1 0,0 1 0,0 0 0,-1 0 0,1 0 0,-1 0 0,1 1 0,-1 0 0,0-1 0,0 1 0,0 0 0,-7-2 0,-11-4 0,0 1 0,0 1 0,-23-3 0,40 8 0,-1-1 0,1 1 0,-1 0 0,0 1 0,0-1 0,0 1 0,1 0 0,-1 1 0,0-1 0,-8 3 0,13-3 0,0 1 0,0-1 0,-1 1 0,1-1 0,0 1 0,0 0 0,0 0 0,0-1 0,0 1 0,0 0 0,1 0 0,-1 0 0,0 0 0,0 0 0,1 0 0,-1 0 0,0 0 0,0 2 0,1 0 0,-1 0 0,1-1 0,-1 1 0,1 0 0,0-1 0,0 1 0,0 0 0,0 0 0,1-1 0,-1 1 0,2 4 0,7 21 0,2-1 0,23 47 0,-23-55 0,-1 1 0,-1 1 0,0-1 0,-2 2 0,-1-1 0,7 40 0,-13-36 0,0 0 0,-2 1 0,-1-2 0,-1 1 0,-1 0 0,-14 39 0,-8 45 0,-35 122 0,61-228 0,-1 0 0,1 0 0,-1 0 0,0 0 0,0 0 0,-1 0 0,1-1 0,0 1 0,-1-1 0,0 0 0,1 1 0,-1-1 0,0 0 0,0-1 0,0 1 0,0-1 0,-1 1 0,1-1 0,0 0 0,-1 0 0,-3 1 0,-11 1 0,-1 1 0,-31 0 0,36-3 0,-12 1 0,-1 0 0,0-2 0,1-1 0,-1-1 0,-50-11 0,68 10 0,0 0 0,0 0 0,0-1 0,0 0 0,1-1 0,-1 0 0,1 0 0,1-1 0,-1 0 0,1-1 0,0 1 0,0-1 0,1 0 0,0-1 0,0 0 0,1 0 0,-1 0 0,2 0 0,-7-16 0,8 18 0,1 1 0,0-1 0,0 0 0,0 0 0,1 0 0,0 0 0,0 0 0,0 0 0,1 0 0,0 0 0,0 0 0,0 0 0,2-9 0,-1 14 0,-1 0 0,0 0 0,1 0 0,-1 1 0,0-1 0,1 0 0,-1 1 0,1-1 0,-1 0 0,1 1 0,-1-1 0,1 1 0,0-1 0,-1 1 0,1-1 0,-1 1 0,1-1 0,0 1 0,0 0 0,-1-1 0,1 1 0,0 0 0,0-1 0,-1 1 0,1 0 0,0 0 0,0 0 0,0 0 0,-1 0 0,1 0 0,0 0 0,0 0 0,0 0 0,-1 0 0,1 0 0,0 1 0,0-1 0,0 0 0,-1 1 0,1-1 0,0 0 0,-1 1 0,1-1 0,0 1 0,-1-1 0,1 1 0,0-1 0,-1 1 0,1 0 0,-1-1 0,1 1 0,-1-1 0,1 3 0,30 38 0,-4 11 0,28 79 0,-32-72 0,33 61 0,-49-109 0,0 0 0,0 0 0,1 0 0,1-1 0,0 0 0,0-1 0,1 0 0,0 0 0,0-1 0,1 0 0,0-1 0,24 11 0,-16-10 0,1-1 0,0-1 0,0-1 0,0-1 0,1-1 0,-1 0 0,30-1 0,89-5 0,56 3 0,-192 0 0,-1 0 0,1 0 0,0 1 0,-1-1 0,1 1 0,0 0 0,-1 0 0,1 0 0,-1 0 0,0 0 0,1 0 0,-1 1 0,0-1 0,1 1 0,-1-1 0,0 1 0,0 0 0,-1 0 0,1 0 0,0 0 0,-1 0 0,1 1 0,-1-1 0,1 0 0,0 3 0,-2-3 0,1 0 0,-1 0 0,0 1 0,0-1 0,0 0 0,0 0 0,0 0 0,0 0 0,-1 0 0,1 0 0,-1 0 0,1 0 0,-1 0 0,0 0 0,0 0 0,0 0 0,0 0 0,0-1 0,0 1 0,0 0 0,-1-1 0,1 1 0,-1-1 0,1 1 0,-1-1 0,1 1 0,-1-1 0,0 0 0,0 0 0,0 0 0,1 0 0,-4 1 0,-12 4 0,0 0 0,0-2 0,-1 1 0,1-2 0,-37 2 0,-15 4 0,-18 2 0,0-5 0,-154-6 0,95-3 0,-163 5 0,-301-5 0,317-23 0,63 3 0,-258 12 0,468 10 0,24-3 0,48-10 0,1511-352-994,-904 217 972,-468 116 12,280-11-1,-427 44 15,-41 1-11,-10 0 4,-74 8 173,-5 0-18,-1104 130-163,857-85-106,-506 153 0,789-192 117,-50 24 0,83-27-7,27-9 201,32-9 424,-37 5-599,0 0 0,0-1 0,0 1 0,0-1 0,0 0 0,-1 0 0,7-4 0,-10 5-19,-1 1 1,0 0-1,0-1 0,0 1 1,0 0-1,1-1 1,-1 1-1,0 0 1,0-1-1,0 1 0,0 0 1,0-1-1,0 1 1,0 0-1,0-1 1,0 1-1,0-1 1,0 1-1,0 0 0,-1-1 1,1 1-1,0 0 1,0-1-1,0 1 1,0 0-1,0-1 1,-1 1-1,1 0 0,0 0 1,0-1-1,-1 1 1,1 0-1,0 0 1,0-1-1,-1 1 0,1 0 1,0 0-1,-1 0 1,1-1-1,0 1 1,-1 0-1,1 0 1,0 0-1,-1 0 0,1 0 1,0 0-1,-1 0 1,1 0-1,-1 0 1,1 0-1,0 0 1,-1 0-1,0 0 0,-19-5-3,-1 2-1,0 0 1,-24 0-1,-900 15 4,925-11 0,-1 1 0,1 1 0,-1 1 0,1 0 0,0 2 0,-21 9 0,36-13 0,0 1 0,0-1 0,0 1 0,0 0 0,1 1 0,-1-1 0,1 1 0,0 0 0,0 0 0,1 1 0,-1-1 0,1 1 0,0-1 0,0 1 0,0 0 0,1 0 0,0 0 0,0 1 0,0-1 0,0 0 0,1 1 0,0-1 0,0 1 0,1 0 0,-1 11 0,3 8 0,1 0 0,0 1 0,2-1 0,1 0 0,17 45 0,62 118 0,-71-157 0,44 90 0,67 134 0,-119-244 0,0 0 0,1 0 0,0 0 0,16 16 0,-20-24 0,0 0 0,0-1 0,0 0 0,0 1 0,0-1 0,1-1 0,-1 1 0,1 0 0,0-1 0,-1 0 0,1 0 0,0 0 0,0 0 0,-1 0 0,1-1 0,0 0 0,0 0 0,0 0 0,0 0 0,4-1 0,26-5 0,-1-2 0,1-1 0,45-20 0,95-51 0,-126 57 0,0-2 0,-1-2 0,-2-2 0,62-52 0,-93 68 0,-1 0 0,0-1 0,-1-1 0,0 0 0,-1-1 0,17-32 0,-23 36 0,0-1 0,-1 1 0,0-1 0,-1 0 0,0 0 0,-1 0 0,-1 0 0,0 0 0,0 0 0,-2 0 0,-1-15 0,1 23 0,0 1 0,0-1 0,0 0 0,-1 1 0,1-1 0,-1 1 0,0-1 0,-1 1 0,1 0 0,-1 0 0,0 0 0,0 0 0,0 1 0,0-1 0,-1 1 0,1 0 0,-1-1 0,-5-2 0,-7-3 0,1 1 0,-1 0 0,-30-9 0,-2-2 0,-26-13 0,1-4 0,-121-79 0,166 87 0,-12-9 0,38 35 0,0 1 0,0-1 0,0 1 0,-1 0 0,1 0 0,0 0 0,-1 0 0,1 0 0,-1 1 0,1-1 0,-1 1 0,0-1 0,1 1 0,-1 0 0,1 0 0,-1 0 0,-3 1 0,-4 2 0,-1 0 0,1 1 0,0 0 0,0 1 0,1 0 0,-1 0 0,-10 10 0,-62 53 0,62-51 0,-254 272 0,273-287 0,1-1 0,-1 0 0,0 0 0,1-1 0,-1 1 0,0 0 0,0 0 0,0 0 0,0 0 0,0-1 0,0 1 0,0 0 0,0-1 0,0 1 0,0-1 0,0 1 0,0-1 0,0 1 0,0-1 0,0 0 0,-1 0 0,1 1 0,0-1 0,-2 0 0,2-1 0,0 0 0,0 0 0,1 1 0,-1-1 0,0 0 0,1 0 0,-1 0 0,0 0 0,1 0 0,-1 0 0,1 0 0,-1-1 0,1 1 0,0 0 0,0 0 0,-1 0 0,1 0 0,0 0 0,0-3 0,3-68 0,-3 67 0,3-14 0,1-1 0,1 1 0,0 0 0,1 0 0,2 1 0,-1 0 0,2 0 0,1 0 0,0 1 0,1 1 0,0 0 0,18-18 0,17-13 0,2 1 0,69-50 0,-83 69 0,-12 10 0,21-19 0,2 1 0,1 3 0,91-47 0,-132 76 0,0 1 0,1 0 0,-1 0 0,0 0 0,1 1 0,-1 0 0,1 0 0,0 1 0,-1-1 0,1 1 0,0 0 0,-1 1 0,1-1 0,7 3 0,-6-1 0,0 1 0,-1 0 0,1 1 0,-1-1 0,0 1 0,0 1 0,-1-1 0,1 1 0,-1 0 0,9 11 0,7 8 0,-2 1 0,-1 2 0,-2 0 0,0 0 0,13 33 0,-19-37 0,-1 1 0,-1 0 0,-2 0 0,0 1 0,-1 0 0,3 48 0,-9-66 0,1 0 0,-1 0 0,0 0 0,-1 0 0,0 0 0,0 0 0,0 0 0,-1-1 0,0 1 0,0-1 0,0 1 0,-1-1 0,0-1 0,-1 1 0,1 0 0,-1-1 0,0 0 0,-9 8 0,-10 5 0,-1-1 0,0-2 0,-36 18 0,-24 15 0,18 5 0,66-53 0,1 1 0,-1 0 0,1-1 0,-1 1 0,0-1 0,1 0 0,-1 1 0,0-1 0,1 1 0,-1-1 0,0 0 0,1 0 0,-1 1 0,0-1 0,0 0 0,0 0 0,1 0 0,-1 0 0,0 0 0,0 0 0,0 0 0,1 0 0,-1 0 0,0 0 0,0-1 0,1 1 0,-1 0 0,0 0 0,0-1 0,1 1 0,-1 0 0,0-1 0,1 1 0,-1-1 0,0 1 0,1-1 0,-1 1 0,1-1 0,-1 1 0,1-1 0,-1 0 0,1 1 0,-1-1 0,1 0 0,0 1 0,-1-1 0,1 0 0,0 0 0,0 1 0,-1-1 0,1-1 0,-8-48 0,8 45 0,-1-12 0,0-1 0,2 1 0,0 0 0,1-1 0,0 1 0,2 0 0,0 0 0,1 0 0,0 1 0,2 0 0,0 0 0,0 0 0,2 1 0,0 0 0,1 0 0,0 1 0,1 1 0,0 0 0,1 0 0,17-13 0,5-2 0,1 2 0,1 2 0,1 1 0,1 1 0,2 2 0,-1 3 0,2 0 0,0 3 0,56-12 0,-29 18 0,-53 7 0,1-1 0,-1 0 0,27-7 0,-36 6 0,0 1 0,-1-1 0,1 0 0,0 0 0,-1 0 0,0-1 0,0 0 0,0 0 0,-1 0 0,1-1 0,-1 0 0,0 1 0,3-7 0,-4 8 0,-1 0 0,0 0 0,0 0 0,0 0 0,-1 0 0,1-1 0,-1 1 0,0-1 0,1 1 0,-2-1 0,2-4 0,-2 6 0,-1 0 0,1 1 0,-1-1 0,1 0 0,-1 1 0,0-1 0,1 1 0,-1-1 0,0 1 0,0-1 0,0 1 0,0 0 0,0-1 0,-1 1 0,1 0 0,0 0 0,-1 0 0,1 0 0,0 0 0,-1 0 0,1 0 0,-1 1 0,0-1 0,1 0 0,-1 1 0,1-1 0,-1 1 0,0 0 0,-1-1 0,-27-6 0,0 1 0,0 1 0,0 1 0,-47 1 0,-130 15 0,48 8 0,1 7 0,-273 83 0,-289 166 0,664-251 0,-85 33 0,123-52 0,0-1 0,0-1 0,-1 0 0,1-2 0,-1 0 0,-20-1 0,-10-5 0,0-2 0,0-1 0,1-3 0,0-3 0,1-1 0,1-2 0,-53-26 0,-12-15 0,-170-116 0,264 163 0,0-1 0,1 0 0,1-1 0,0-1 0,0-1 0,1 0 0,1 0 0,0-2 0,1 1 0,-11-22 0,-4-23 0,4-1 0,2 0 0,3-2 0,2 0 0,-10-99 0,23 145 0,2 0 0,0 0 0,1 0 0,0 0 0,4-18 0,-2 27 0,-1 1 0,2 0 0,-1 0 0,1 0 0,0 0 0,0 1 0,1-1 0,0 1 0,0 0 0,0 0 0,1 0 0,0 0 0,0 1 0,10-8 0,10-5 0,0 0 0,2 2 0,0 1 0,0 1 0,34-11 0,153-42 0,-117 43 0,1 4 0,1 4 0,160-4 0,-244 20 0,0 0 0,0 1 0,-1 1 0,1 0 0,0 1 0,-1 0 0,0 2 0,0-1 0,0 2 0,-1 0 0,1 0 0,-1 1 0,-1 1 0,1 0 0,-1 1 0,-1 0 0,0 1 0,0 0 0,-1 1 0,0 0 0,10 15 0,5 6 0,36 61 0,-54-81 0,0 2 0,-1-1 0,0 1 0,-1 0 0,-1 0 0,0 1 0,-1-1 0,1 17 0,-4-24 0,0-1 0,-1 1 0,0 0 0,-1 0 0,1 0 0,-1-1 0,0 1 0,-1-1 0,0 1 0,0-1 0,0 0 0,-1 0 0,0-1 0,0 1 0,0-1 0,-1 1 0,0-2 0,0 1 0,0 0 0,0-1 0,-1 0 0,-9 6 0,-15 7 0,-1 0 0,0-2 0,-41 14 0,69-28 0,-126 43-122,-237 49 1,-147-7-217,354-62 307,69-10 31,-319 38 0,403-51 26,0-1-1,1 0 1,-1 0-1,1 0 1,-1-1-1,0 0 1,1 0-1,-1 0 1,1-1-1,-1 0 1,-6-3-1,9 3-12,1 1 0,0-1 0,0 0-1,0 0 1,0 0 0,0 0 0,0-1-1,0 1 1,1 0 0,-1-1 0,1 1-1,-1-1 1,1 0 0,0 1 0,0-1-1,1 0 1,-1 1 0,0-1-1,1 0 1,0 0 0,-1 0 0,1 0-1,1-4 1,0-2-13,0 0 0,1 0 0,0 1 0,0-1 0,1 0 0,0 1 0,1 0 0,-1 0 0,2 0 0,-1 0 0,1 1 0,0-1 0,1 1 0,0 1 0,0-1 0,9-7 0,8-6 0,1 1 0,1 1 0,42-23 0,21-4 0,1 4 0,2 4 0,1 4 0,2 5 0,1 3 0,1 4 0,143-11 0,-237 32 0,22-3 0,0 0 0,0 2 0,1 1 0,-1 2 0,43 6 0,-44 5 0,-23-12 0,0-1 0,1 1 0,-1-1 0,0 1 0,1 0 0,-1-1 0,0 1 0,0-1 0,0 1 0,0 0 0,1-1 0,-1 1 0,0 0 0,0-1 0,0 1 0,0-1 0,0 1 0,-1 0 0,1-1 0,0 1 0,0 0 0,0-1 0,-1 1 0,1 0 0,-3 3 0,1-1 0,-1 0 0,0 0 0,0 0 0,0 0 0,0 0 0,-1-1 0,1 1 0,-1-1 0,-4 2 0,-25 13 0,0-2 0,-1-1 0,-48 13 0,-117 20 0,154-37 0,-424 74 0,449-80 0,0-1 0,-1-1 0,1-1 0,-1-1 0,-36-4 0,51 3 0,0 0 0,1-1 0,-1 0 0,0 0 0,1-1 0,0 1 0,0-1 0,0 0 0,0-1 0,0 1 0,0-1 0,1 0 0,0 0 0,-1 0 0,2-1 0,-1 1 0,0-1 0,1 0 0,0 0 0,0 0 0,1-1 0,-1 1 0,-2-11 0,1 6 0,1-1 0,1 0 0,0 0 0,0 0 0,1 0 0,0 0 0,1 0 0,0 0 0,1 0 0,1 0 0,-1 0 0,6-16 0,-3 13 0,2 1 0,0-1 0,1 1 0,0 0 0,1 0 0,0 1 0,1 0 0,15-16 0,0 4 0,2 1 0,1 2 0,1 0 0,0 2 0,2 1 0,0 1 0,44-17 0,294-90 0,-298 102 0,9-5 0,-70 21 0,-23 4 0,-47 7 0,-118 26 0,151-25 0,-796 190-624,-63 13 318,867-205 306,-3 2 0,-1-2 0,1 0 0,-1-2 0,-42-1 0,63-1-3,0-1 0,0 1 0,0-1 0,0 1 0,-1-1 0,1 0 0,1 0 0,-1-1 1,0 1-1,0 0 0,0-1 0,1 0 0,-1 0 0,0 0 0,1 0 0,0 0 0,-1 0 0,1 0 0,0-1 0,-2-3 0,2 2 35,0-1 1,0 0-1,1 1 0,-1-1 0,1 0 0,0 0 0,0 0 0,1 0 0,-1 0 0,1 0 0,1-9 0,1-2 44,1 1 0,1-1 0,0 1 0,1 0 0,0 0-1,2 0 1,8-15 0,2 4-76,1 1 0,1 0 0,1 2 0,1 0 0,1 2 0,1 0 0,1 2 0,1 0 0,0 2 0,38-20 0,-3 7 0,2 1 0,0 4 0,109-29 0,-78 31 0,0 4 0,1 4 0,1 4 0,173 3 0,-262 8 0,1 0 0,-1 1 0,0-1 0,0 1 0,0 0 0,0 1 0,0 0 0,0 0 0,0 0 0,0 0 0,-1 1 0,1 0 0,8 6 0,-11-5 0,1 0 0,-1 0 0,0 0 0,0 1 0,-1-1 0,1 1 0,-1 0 0,0-1 0,0 1 0,0 0 0,-1 0 0,0 0 0,0 0 0,0 1 0,-1-1 0,1 8 0,-2 1 0,0 0 0,0 0 0,-1 0 0,-1 0 0,0 0 0,-1-1 0,-1 0 0,0 0 0,0 0 0,-2 0 0,1-1 0,-2 0 0,1 0 0,-2-1 0,-17 20 0,-4-1 0,0-1 0,-2-1 0,-70 46 0,28-27 0,-2-4 0,-2-3 0,-141 51 0,198-84 0,0-1 0,0 0 0,-31 3 0,48-8 0,0-1 0,0 1 0,-1-1 0,1 0 0,0 0 0,0 0 0,0-1 0,0 0 0,0 1 0,0-1 0,0-1 0,0 1 0,0-1 0,0 1 0,0-1 0,1 0 0,-1 0 0,1-1 0,-1 1 0,1-1 0,0 0 0,0 0 0,0 0 0,-3-4 0,5 5 0,0 0 0,0 0 0,0 0 0,0 0 0,0 0 0,0 0 0,1 0 0,-1 0 0,1-1 0,-1 1 0,1 0 0,0 0 0,0 0 0,0-1 0,0 1 0,0 0 0,1 0 0,-1-1 0,1 1 0,-1 0 0,1 0 0,1-2 0,0 0 0,1 0 0,0 0 0,-1 0 0,1 0 0,1 1 0,-1 0 0,1 0 0,-1 0 0,1 0 0,4-3 0,10-4 0,0 1 0,0 1 0,1 0 0,20-5 0,0 3 0,1 1 0,-1 2 0,1 2 0,1 1 0,-1 3 0,0 1 0,1 2 0,-1 1 0,0 2 0,0 3 0,-1 0 0,44 17 0,-29-5 0,-1 1 0,-2 4 0,0 1 0,-1 3 0,-2 1 0,-2 3 0,0 2 0,43 44 0,-79-70 0,31 34 0,-40-42 0,0 1 0,0-1 0,-1 0 0,1 0 0,0 0 0,-1 1 0,1-1 0,-1 0 0,1 1 0,-1-1 0,1 1 0,-1-1 0,0 0 0,0 1 0,0-1 0,0 1 0,0-1 0,0 1 0,0-1 0,0 0 0,0 1 0,-1-1 0,1 1 0,-1-1 0,1 0 0,-1 1 0,0-1 0,1 0 0,-1 0 0,0 1 0,0-1 0,0 0 0,0 0 0,-1 1 0,-8 5 0,-1-1 0,0-1 0,-1 0 0,0 0 0,1-1 0,-1 0 0,0-1 0,-1-1 0,-18 2 0,21-2 0,-401 47 0,400-49 0,0 0 0,1-1 0,-1 0 0,0 0 0,0-1 0,1-1 0,-1 0 0,1 0 0,0-1 0,0 0 0,0-1 0,1 0 0,0-1 0,-1 0 0,2 0 0,-1-1 0,1 0 0,0 0 0,1-1 0,-1 0 0,2 0 0,-10-14 0,-4-11 0,2-1 0,0 0 0,3-2 0,-22-71 0,-7-57 0,41 146 0,0 0 0,1-1 0,1 0 0,0 1 0,2-1 0,4-35 0,-3 47 0,0 0 0,0 1 0,1-1 0,0 1 0,0 0 0,0-1 0,1 2 0,0-1 0,0 0 0,1 1 0,8-10 0,-3 7 0,1-1 0,-1 2 0,1-1 0,1 1 0,20-9 0,4 3 0,0 1 0,0 1 0,51-7 0,54 2 0,-137 16 0,-205 10 0,-81 7 0,244-16 0,37-4 0,8-1 0,66-20 0,691-166 0,-666 176 0,163 0 0,101 22 0,-306-6 0,218 18 0,52 2 0,-314-22 0,1-1 0,0-1 0,0 0 0,-1 0 0,1-1 0,-1-1 0,0 0 0,0-1 0,0 0 0,0-1 0,-1 0 0,13-9 0,13-13 0,-2-1 0,37-37 0,-31 26 0,-12 15 0,-2-2 0,-1-1 0,-1-1 0,-1-2 0,-2 0 0,-1-1 0,21-43 0,-41 72 0,1 0 0,-1-1 0,1 1 0,-1 0 0,0-1 0,0 0 0,-1 1 0,1-1 0,-1 0 0,0 1 0,0-1 0,0 0 0,0 1 0,-1-1 0,1 1 0,-1-1 0,0 0 0,0 1 0,0-1 0,-2-3 0,0 4 0,0 0 0,1 0 0,-1 1 0,0-1 0,0 0 0,0 1 0,-1 0 0,1 0 0,-1 0 0,1 0 0,-1 0 0,1 1 0,-1-1 0,0 1 0,0 0 0,0 0 0,0 1 0,-6-1 0,-4-1 0,-1 1 0,1 1 0,-1 1 0,1 0 0,0 0 0,-1 1 0,1 1 0,0 1 0,0 0 0,1 1 0,-15 6 0,8-1 0,1 1 0,1 1 0,0 0 0,0 2 0,1 0 0,-25 28 0,12-8 0,2 2 0,2 1 0,1 2 0,2 0 0,2 1 0,-24 65 0,23-43 0,3 2 0,3 1 0,2 0 0,-8 123 0,17-57 0,18 193 0,-11-302 0,0 0 0,2 0 0,0-1 0,9 28 0,-11-44 0,0 1 0,0-1 0,0 0 0,1-1 0,0 1 0,0 0 0,0-1 0,0 1 0,1-1 0,-1 0 0,1 0 0,0-1 0,1 1 0,-1-1 0,1 0 0,-1 0 0,1 0 0,0-1 0,0 1 0,0-1 0,0-1 0,11 4 0,46 1 0,1-2 0,113-8 0,-76 0 0,-17 2 0,173 0 0,-246 3 0,1-1 0,-1 2 0,0-1 0,0 1 0,0 1 0,-1 0 0,1 0 0,18 10 0,-26-12 0,0 0 0,0 1 0,0-1 0,0 1 0,-1-1 0,1 1 0,0 0 0,-1 0 0,1 0 0,-1 0 0,1 0 0,-1 0 0,0 0 0,0 0 0,0 0 0,0 1 0,0 3 0,0-3 0,-1 0 0,-1 1 0,1-1 0,0 0 0,-1 1 0,0-1 0,1 0 0,-1 0 0,-1 0 0,1 0 0,0 0 0,-1 0 0,1 0 0,-1 0 0,0 0 0,-4 4 0,-13 15 0,-1 0 0,-1-1 0,-1-2 0,-36 26 0,-107 63 0,151-100 0,-70 41 0,-1-4 0,-103 38 0,181-81 0,-1 0 0,1-1 0,-1 1 0,1-1 0,-1-1 0,1 0 0,-1 0 0,1 0 0,-1-1 0,0 0 0,1 0 0,0-1 0,-1 0 0,1-1 0,0 1 0,0-1 0,0-1 0,1 1 0,-1-1 0,-10-8 0,-7-7 0,1 0 0,0-1 0,-35-43 0,54 59 0,1 0 0,-1-1 0,1 1 0,1-1 0,-1 1 0,0-1 0,1 0 0,0 0 0,0 0 0,1 0 0,-1 0 0,1-1 0,0 1 0,1 0 0,-1-1 0,1 1 0,0 0 0,0-1 0,1 1 0,0 0 0,0-1 0,0 1 0,0 0 0,1 0 0,0 0 0,0 0 0,4-6 0,6-10 0,1 1 0,1 1 0,0 0 0,34-32 0,41-33 0,3 3 0,3 4 0,4 5 0,132-74 0,-199 128 0,0 1 0,54-18 0,-67 29 0,-1 1 0,1 1 0,-1 1 0,1 0 0,0 1 0,30 2 0,-8 3 0,1 2 0,-1 2 0,-1 2 0,0 2 0,46 18 0,-76-24 0,0 0 0,0 1 0,0 1 0,0 0 0,-1 0 0,0 1 0,-1 0 0,0 0 0,0 1 0,0 0 0,-1 0 0,-1 1 0,0 0 0,5 11 0,25 33 0,-34-51 0,0 0 0,1 0 0,-1-1 0,1 1 0,-1-1 0,1 1 0,0-1 0,0 0 0,0 0 0,0 0 0,1-1 0,-1 1 0,0-1 0,1 0 0,-1 0 0,1 0 0,-1 0 0,1 0 0,-1-1 0,1 0 0,0 0 0,-1 0 0,1 0 0,0 0 0,-1-1 0,1 1 0,-1-1 0,1 0 0,-1 0 0,1-1 0,-1 1 0,0-1 0,1 1 0,-1-1 0,3-2 0,2-2 0,1 0 0,-1 0 0,0 0 0,0-1 0,-1 0 0,0 0 0,-1-1 0,1 0 0,-1 0 0,-1-1 0,7-11 0,-12 19 0,1 0 0,-1 0 0,1 0 0,0 0 0,-1 0 0,0 0 0,1-1 0,-1 1 0,0 0 0,1 0 0,-1 0 0,0 0 0,0-1 0,0 1 0,0 0 0,0 0 0,0 0 0,-1-1 0,1-1 0,-1 3 0,0 0 0,1 0 0,-1-1 0,0 1 0,1 0 0,-1 0 0,1 0 0,-1 0 0,0-1 0,1 1 0,-1 0 0,0 0 0,1 0 0,-1 1 0,0-1 0,1 0 0,-1 0 0,0 0 0,1 0 0,-1 1 0,0-1 0,1 0 0,-1 1 0,0-1 0,-49 34 0,-380 355 0,147-127 0,196-188 0,48-43 0,0 3 0,3 1 0,-41 49 0,75-82 0,0 1 0,0-1 0,0 1 0,1-1 0,-1 1 0,1 0 0,0 0 0,-1-1 0,1 1 0,1 0 0,-1 0 0,0 0 0,1 0 0,-1 0 0,1 3 0,0-4 0,1-1 0,-1 1 0,1-1 0,-1 0 0,1 1 0,-1-1 0,1 0 0,0 0 0,-1 1 0,1-1 0,0 0 0,0 0 0,0 0 0,0 0 0,0 0 0,0 0 0,1 0 0,-1 0 0,0-1 0,0 1 0,1 0 0,1 0 0,4 1 0,0 0 0,1 0 0,-1-1 0,1 0 0,-1 0 0,1-1 0,-1 0 0,1 0 0,-1-1 0,9-1 0,13-5 0,0-1 0,0-1 0,-1-1 0,-1-1 0,0-2 0,0-1 0,-1-1 0,-1-1 0,-1-1 0,0-2 0,-1 0 0,-1-1 0,-1-1 0,37-48 0,-26 24 0,-1-1 0,-2-1 0,-3-2 0,-1 0 0,-3-2 0,-2 0 0,17-70 0,-5-3 0,17-137 0,-48 255 0,0 0 0,-1-1 0,0 1 0,0 0 0,0 0 0,-1 0 0,-2-12 0,2 16 0,0 0 0,0 0 0,0 0 0,0 0 0,-1 0 0,1 0 0,-1 0 0,1 0 0,-1 1 0,0-1 0,0 1 0,1-1 0,-1 1 0,0 0 0,0-1 0,-1 1 0,1 0 0,0 0 0,0 1 0,0-1 0,-1 0 0,1 1 0,-4-1 0,-11-2 0,1 1 0,-1 1 0,0 1 0,0 0 0,1 1 0,-1 1 0,0 1 0,-19 5 0,-20 8 0,-56 25 0,15-4 0,-172 43 0,-57 20 0,266-78 0,1 3 0,2 2 0,-70 45 0,117-66 0,1-1 0,0 2 0,0 0 0,1 0 0,0 0 0,0 1 0,0 0 0,1 1 0,1-1 0,-1 1 0,1 1 0,1-1 0,0 1 0,0 0 0,1 0 0,0 1 0,1-1 0,0 1 0,1 0 0,-2 13 0,0 13 0,1-19 0,1-1 0,0 31 0,2-43 0,1 0 0,-1 1 0,1-1 0,0 0 0,1 0 0,-1 0 0,1 0 0,0 0 0,0-1 0,1 1 0,0 0 0,-1-1 0,7 7 0,4 2 0,0-2 0,0 1 0,2-2 0,-1 0 0,1 0 0,1-1 0,29 11 0,120 37 0,-111-42 0,1-3 0,1-2 0,0-3 0,0-2 0,0-3 0,1-2 0,-1-3 0,0-2 0,0-2 0,-1-3 0,0-2 0,104-38 0,-150 46 0,-1 1 0,1-1 0,-1 0 0,0 0 0,-1-1 0,1 0 0,-1-1 0,0 0 0,0 0 0,-1 0 0,0-1 0,0 0 0,0 0 0,-1 0 0,0-1 0,-1 0 0,1 0 0,-1 0 0,2-10 0,-5 16 0,0 0 0,-1 0 0,0 0 0,1 0 0,-1 0 0,0 0 0,0 0 0,0 0 0,0 0 0,-1 0 0,1 0 0,0 0 0,-1 0 0,1 0 0,-1 0 0,0 0 0,0 0 0,0 1 0,0-1 0,0 0 0,-2-2 0,1 1 0,-1 1 0,-1-1 0,1 0 0,0 1 0,-1-1 0,1 1 0,-1 0 0,0 0 0,0 1 0,-4-2 0,-11-3 0,0 2 0,-1 0 0,-30-1 0,42 4 0,-20-2 0,0 1 0,0 2 0,0 1 0,-39 6 0,58-6 0,0 1 0,0 0 0,0 1 0,0 0 0,1 1 0,-1-1 0,1 2 0,0-1 0,0 1 0,0 0 0,0 1 0,1 0 0,0 0 0,1 1 0,-1-1 0,1 1 0,-6 10 0,-21 52 0,-1 1 0,29-64 0,0-1 0,0 1 0,0-1 0,-1 0 0,0-1 0,0 1 0,0-1 0,-1 0 0,1-1 0,-10 4 0,-71 23 0,57-25 0,0 0 0,0-3 0,0 0 0,0-2 0,-52-7 0,31 4 0,-29-1 0,33 3 0,0-2 0,0-2 0,-71-17 0,111 20 0,0-1 0,1 0 0,-1 0 0,1-1 0,0 0 0,0 0 0,1 0 0,-1-1 0,1 1 0,0-2 0,0 1 0,0 0 0,1-1 0,0 0 0,0 0 0,0 0 0,1 0 0,0-1 0,0 0 0,0 1 0,1-1 0,0 0 0,-1-13 0,-2-9 0,2-1 0,1 0 0,2 1 0,4-45 0,0 46 0,0 0 0,2 0 0,1 1 0,1-1 0,2 1 0,0 1 0,2 0 0,1 1 0,1 0 0,1 1 0,36-44 0,-22 35 0,0 2 0,3 1 0,0 2 0,2 1 0,0 1 0,2 2 0,48-24 0,-65 39 0,1 0 0,0 1 0,0 1 0,1 1 0,0 1 0,0 0 0,1 2 0,-1 0 0,40 2 0,149 7 0,359 6 0,-404-12 0,-326 23 0,44-10 0,-149 19 0,208-22 0,1 3 0,-86 30 0,115-31 0,0 1 0,2 1 0,-1 1 0,2 1 0,-34 29 0,-102 107 0,62-55 0,94-92-68,0-1 0,-1 0-1,1 0 1,-1 0 0,0-1 0,0 0-1,-1 0 1,1-1 0,0 1 0,-1-1-1,1-1 1,-1 1 0,0-1 0,0 0-1,0-1 1,1 1 0,-1-2-1,0 1 1,-12-3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14.622"/>
    </inkml:context>
    <inkml:brush xml:id="br0">
      <inkml:brushProperty name="width" value="0.35" units="cm"/>
      <inkml:brushProperty name="height" value="0.35" units="cm"/>
      <inkml:brushProperty name="color" value="#FFFFFF"/>
    </inkml:brush>
  </inkml:definitions>
  <inkml:trace contextRef="#ctx0" brushRef="#br0">1670 100 24575,'14'1'0,"0"1"0,-1 0 0,21 5 0,24 5 0,-24-9 0,0-1 0,0-1 0,1-2 0,-1-2 0,0 0 0,-1-3 0,1-1 0,-1-1 0,0-2 0,47-21 0,-74 28 0,0 0 0,0 0 0,0-1 0,0 0 0,-1-1 0,8-6 0,-12 10 0,-1 1 0,0 0 0,1-1 0,-1 1 0,1-1 0,-1 1 0,0-1 0,1 1 0,-1-1 0,0 0 0,0 1 0,1-1 0,-1 1 0,0-1 0,0 0 0,0 1 0,0-1 0,0 1 0,0-1 0,0 0 0,0 1 0,0-1 0,0 1 0,0-1 0,0 0 0,0 1 0,0-1 0,-1 0 0,0-1 0,-1 1 0,1 0 0,-1 0 0,1 1 0,-1-1 0,1 0 0,-1 0 0,0 1 0,1-1 0,-1 1 0,0-1 0,1 1 0,-1 0 0,0-1 0,-3 1 0,-25 0 0,-1 2 0,1 1 0,0 1 0,0 1 0,0 2 0,-31 11 0,0-1 0,-155 43 0,91-22 0,-196 31 0,140-41 0,-29 15 0,137-25 0,-104 12 0,-461-1 0,764-30-1365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18.094"/>
    </inkml:context>
    <inkml:brush xml:id="br0">
      <inkml:brushProperty name="width" value="0.35" units="cm"/>
      <inkml:brushProperty name="height" value="0.35" units="cm"/>
      <inkml:brushProperty name="color" value="#FFFFFF"/>
    </inkml:brush>
  </inkml:definitions>
  <inkml:trace contextRef="#ctx0" brushRef="#br0">1611 629 24575,'-12'-1'0,"0"0"0,0-1 0,-20-6 0,-23-3 0,-34 1 0,1-5 0,1-3 0,-135-46 0,217 63 0,1-1 0,-1 0 0,1 1 0,-1-2 0,1 1 0,0 0 0,0-1 0,0 0 0,0 0 0,0 0 0,1 0 0,-1-1 0,1 1 0,0-1 0,0 0 0,-2-4 0,3 4 0,1 0 0,1 1 0,-1-1 0,0 1 0,1-1 0,0 0 0,-1 1 0,2-1 0,-1 0 0,0 1 0,1-1 0,-1 0 0,1 1 0,0-1 0,1 1 0,-1-1 0,0 1 0,1-1 0,0 1 0,0 0 0,3-5 0,2-2 0,0 1 0,1 0 0,0 0 0,1 0 0,-1 1 0,1 1 0,18-12 0,79-39 0,-35 21 0,-43 23 0,1 0 0,0 2 0,53-15 0,97-13 0,-121 29 0,-40 7 0,0 1 0,-1 1 0,37 0 0,-46 3 0,0-1 0,0 2 0,0-1 0,-1 1 0,1 0 0,0 1 0,-1 0 0,0 0 0,0 1 0,0-1 0,9 7 0,107 91 0,-77-60 0,54 35 0,-100-76 0,1 0 0,-1 0 0,1 0 0,-1 0 0,0 1 0,1-1 0,-1 0 0,1 0 0,-1 1 0,0-1 0,1 0 0,-1 1 0,0-1 0,0 0 0,1 1 0,-1-1 0,0 1 0,0-1 0,1 0 0,-1 1 0,0-1 0,0 1 0,0-1 0,0 1 0,1-1 0,-1 0 0,0 1 0,0-1 0,0 1 0,0-1 0,0 1 0,0 0 0,-15 7 0,-41-1 0,38-5 0,-418 82 0,388-74 0,16-1 0,-41 16 0,52-16 0,0-2 0,0 0 0,-1-1 0,0-1 0,-27 2 0,-28-1 0,1 3 0,-95 24 0,120-22 0,0-2 0,-99 6 0,116-15 0,1-1 0,-1-2 0,1-1 0,0-2 0,-50-15 0,-174-69 0,117 38 0,103 37 0,37 15 0,0 0 0,0 0 0,1 0 0,-1 0 0,0 0 0,0 0 0,0 0 0,1 0 0,-1 0 0,0 0 0,0-1 0,0 1 0,1 0 0,-1 0 0,0 0 0,0 0 0,0 0 0,0 0 0,1-1 0,-1 1 0,0 0 0,0 0 0,0 0 0,0 0 0,0-1 0,0 1 0,0 0 0,1 0 0,-1 0 0,0-1 0,0 1 0,0 0 0,0 0 0,0 0 0,0-1 0,0 1 0,0 0 0,0 0 0,0-1 0,0 1 0,0 0 0,0 0 0,0 0 0,0-1 0,0 1 0,-1 0 0,1 0 0,0 0 0,0-1 0,0 1 0,0 0 0,0 0 0,0 0 0,-1 0 0,1 0 0,0-1 0,0 1 0,0 0 0,0 0 0,-1 0 0,1 0 0,0 0 0,0 0 0,0 0 0,0-1 0,-1 1 0,1 0 0,20-4 0,-1 1 0,2 0 0,-1 2 0,0 0 0,38 4 0,1-1 0,502 29 0,0 35 0,-70-8 0,-233-14 0,-183-28 0,1-3 0,139 6 0,-207-19 0,0 1 0,0 0 0,1 1 0,-2-1 0,1 2 0,0-1 0,0 1 0,-1 0 0,1 1 0,-1-1 0,0 1 0,0 1 0,8 7 0,32 17 0,-38-25 0,1-1 0,0 0 0,0 0 0,0-1 0,0-1 0,0 0 0,1 0 0,-1 0 0,0-2 0,1 1 0,-1-1 0,12-3 0,-12 2 0,0 0 0,0 0 0,0-1 0,0 0 0,-1-1 0,0 0 0,1 0 0,-1-1 0,-1-1 0,1 1 0,-1-1 0,10-9 0,-17 13 0,1 1 0,-1-1 0,0 0 0,0 1 0,0-1 0,0 0 0,0 0 0,0 0 0,0 0 0,0 0 0,-1 0 0,1 0 0,-1 0 0,0 0 0,1 0 0,-1 0 0,0 0 0,0 0 0,0 0 0,0 0 0,-1 0 0,0-4 0,-1 2 0,0 0 0,0 0 0,0 0 0,0 0 0,-1 0 0,0 0 0,0 1 0,0-1 0,0 1 0,-4-3 0,-9-7 0,0 2 0,0 0 0,-33-15 0,-21-9 0,-112-37 0,148 62 0,0 1 0,-1 1 0,0 2 0,0 2 0,-63-1 0,-827 9 0,760-16 0,141 9 0,0-2 0,-1-1 0,2 0 0,-39-17 0,54 19 0,0-1 0,1 0 0,-1 0 0,1 0 0,1-1 0,-1 0 0,1-1 0,-7-8 0,-40-63 0,32 44 0,21 34 0,-4-5 0,1-1 0,0 1 0,0 0 0,0-1 0,1 0 0,-3-8 0,4 13 0,1-1 0,0 0 0,0 1 0,0-1 0,0 0 0,0 0 0,0 1 0,1-1 0,-1 1 0,1-1 0,-1 0 0,1 1 0,-1-1 0,1 1 0,0-1 0,0 1 0,-1-1 0,1 1 0,0-1 0,1 1 0,-1 0 0,0 0 0,0 0 0,0-1 0,1 1 0,-1 0 0,1 1 0,-1-1 0,2-1 0,8-3 0,0-1 0,0 2 0,0-1 0,0 2 0,1 0 0,0 0 0,14-1 0,91-3 0,-72 5 0,42 0 0,1 4 0,-1 3 0,0 5 0,0 3 0,-2 4 0,0 3 0,-1 4 0,-1 4 0,-1 4 0,-2 3 0,90 54 0,21 32 0,-95-58 0,186 92 0,-247-140 0,1-1 0,1-2 0,-1-1 0,2-2 0,0-2 0,0-2 0,0-1 0,0-1 0,55-4 0,280-43 0,-191 18 0,187 0 0,-292 27 0,-40 1 0,0-2 0,0-2 0,52-9 0,-16 1 0,0 2 0,0 3 0,1 4 0,116 12 0,-113 1 0,135 36 0,34 8 0,-217-51 0,0 1 0,-1 2 0,0 0 0,31 16 0,100 56 0,-58-27 0,-82-40 120,-13-7-321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08.727"/>
    </inkml:context>
    <inkml:brush xml:id="br0">
      <inkml:brushProperty name="width" value="0.35" units="cm"/>
      <inkml:brushProperty name="height" value="0.35" units="cm"/>
      <inkml:brushProperty name="color" value="#FFFFFF"/>
    </inkml:brush>
  </inkml:definitions>
  <inkml:trace contextRef="#ctx0" brushRef="#br0">496 898 24575,'-96'1'0,"0"3"0,-139 26 0,185-19 0,32-5 0,28-7 0,81-16 0,0-5 0,101-38 0,-9 2 0,-111 40 0,-28 8 0,47-17 0,-79 22 0,0 0 0,-1 0 0,0-1 0,0 0 0,0-1 0,-1 0 0,0-1 0,15-15 0,-21 17 0,0 0 0,0 0 0,-1 0 0,1 0 0,-1-1 0,-1 1 0,0-1 0,0 0 0,0 0 0,0 0 0,-1 0 0,0 0 0,-1 0 0,0 0 0,0 0 0,0 0 0,-1 0 0,0 0 0,-3-11 0,-1 0 0,1 1 0,-2 0 0,0 0 0,-2 1 0,1 0 0,-17-24 0,1 10 0,0 2 0,-2 0 0,-2 2 0,0 1 0,-1 1 0,-2 1 0,0 2 0,-1 1 0,-1 2 0,-54-24 0,39 20 0,-58-23 0,81 35 0,18 7 0,-1 0 0,1 1 0,0 0 0,-1 0 0,1 1 0,-11-2 0,16 3 0,1 0 0,-1 1 0,0-1 0,0 0 0,1 1 0,-1-1 0,0 0 0,1 1 0,-1-1 0,1 1 0,-1-1 0,0 1 0,1 0 0,-1-1 0,1 1 0,-1-1 0,1 1 0,0 0 0,-1-1 0,1 1 0,0 0 0,-1 0 0,1-1 0,0 1 0,0 0 0,0 0 0,0-1 0,-1 1 0,1 0 0,0 0 0,1 0 0,-1-1 0,0 1 0,0 0 0,0 0 0,0-1 0,0 1 0,1 0 0,-1 0 0,0-1 0,1 1 0,-1 0 0,1 0 0,16 44 0,-14-37 0,74 155 0,105 165 0,-162-294 0,19 28 0,2-3 0,2-1 0,3-2 0,81 76 0,-119-124 0,0-2 0,1 1 0,-1-1 0,1 0 0,1-1 0,-1 0 0,1 0 0,0-1 0,0 0 0,0-1 0,0 0 0,13 1 0,-19-3 0,0-1 0,0 1 0,0-1 0,0-1 0,0 1 0,0 0 0,1-1 0,-1 0 0,0 0 0,-1 0 0,1-1 0,0 1 0,0-1 0,0 0 0,-1 0 0,1 0 0,-1 0 0,0-1 0,0 0 0,1 1 0,-2-1 0,1 0 0,0 0 0,-1-1 0,1 1 0,-1-1 0,0 1 0,0-1 0,0 1 0,-1-1 0,1 0 0,-1 0 0,2-7 0,1-14 0,0-1 0,-2 1 0,-1-1 0,-1 1 0,-6-52 0,1 6 0,5 69 0,0 0 0,0 0 0,0-1 0,0 1 0,0 0 0,1 0 0,-1 0 0,1 0 0,0 0 0,-1 0 0,1 1 0,0-1 0,0 0 0,0 0 0,1 0 0,-1 1 0,0-1 0,0 1 0,1-1 0,2-1 0,-1 0 0,1 1 0,0 0 0,0-1 0,0 2 0,1-1 0,-1 0 0,0 1 0,10-2 0,5 0 0,1 2 0,0 0 0,26 2 0,-45-1 0,61 4 0,-1 3 0,0 3 0,114 32 0,-165-38 0,0 0 0,0 1 0,0 1 0,0-1 0,-1 1 0,0 1 0,-1 0 0,1 0 0,-1 1 0,-1 0 0,14 17 0,-16-18 0,-1-1 0,1 2 0,-1-1 0,0 0 0,-1 1 0,0 0 0,0 0 0,-1 0 0,0 0 0,0 0 0,-1 0 0,0 1 0,0-1 0,-1 0 0,0 1 0,-1 10 0,-1-16 0,1 1 0,0-1 0,-1 0 0,0 0 0,0 0 0,0 0 0,0 0 0,0 0 0,0 0 0,-1 0 0,1-1 0,-1 0 0,0 1 0,0-1 0,0 0 0,0 0 0,0 0 0,0-1 0,-1 1 0,1-1 0,0 0 0,-1 0 0,1 0 0,-5 0 0,-10 3 0,-1 0 0,0-2 0,-23 1 0,-129-5 0,172 2 0,-1 0 0,0 1 0,1-1 0,-1 0 0,0 0 0,1 1 0,-1-1 0,0 0 0,0 1 0,1-1 0,-1 0 0,0 1 0,0-1 0,1 0 0,-1 1 0,0-1 0,0 0 0,0 1 0,0-1 0,0 1 0,1-1 0,-1 0 0,0 1 0,0-1 0,0 1 0,0-1 0,0 1 0,0-1 0,-1 0 0,1 1 0,0-1 0,0 1 0,0-1 0,0 0 0,0 1 0,0-1 0,-1 0 0,1 1 0,0-1 0,0 0 0,-1 1 0,1-1 0,0 0 0,-1 1 0,1-1 0,0 0 0,0 0 0,-1 1 0,1-1 0,-1 0 0,1 0 0,0 0 0,-1 1 0,1-1 0,0 0 0,-1 0 0,1 0 0,-1 0 0,1 0 0,-1 0 0,1 0 0,0 0 0,-1 0 0,1 0 0,-1 0 0,0 0 0,33 24 0,-28-22 0,26 19 0,1-1 0,1-1 0,1-2 0,0-2 0,1 0 0,1-3 0,0-1 0,1-1 0,0-2 0,0-2 0,64 4 0,-69-9 0,-12 0 0,1 0 0,-1-2 0,0 0 0,27-5 0,-41 5 0,0-1 0,1 0 0,-1 1 0,0-2 0,0 1 0,-1 0 0,1-1 0,-1 0 0,1 0 0,-1-1 0,0 1 0,0-1 0,0 0 0,0 0 0,-1 0 0,0 0 0,0-1 0,0 1 0,0-1 0,2-6 0,1-1 0,-2 0 0,1 0 0,-1 0 0,-1 0 0,0-1 0,-1 1 0,1-17 0,-3 22 0,-1 1 0,1 0 0,-1-1 0,-1 1 0,1 0 0,-1 0 0,0 0 0,-1 0 0,1 0 0,-1 1 0,0-1 0,-1 1 0,1-1 0,-1 1 0,0 1 0,-7-8 0,-4-3 0,-1 0 0,0 1 0,-1 0 0,-28-17 0,34 25 0,0 1 0,0 0 0,-1 1 0,1 0 0,-1 0 0,0 1 0,0 1 0,0 0 0,-19 0 0,11 1 0,1 0 0,-1 1 0,0 2 0,0 0 0,1 1 0,-1 0 0,1 2 0,0 0 0,0 2 0,1 0 0,0 1 0,-19 10 0,-124 99 0,130-93 0,29-23 0,0 0 0,0 1 0,0-1 0,1 0 0,-1 1 0,1-1 0,-1 1 0,1-1 0,-1 1 0,1 0 0,0-1 0,0 1 0,0 0 0,0 0 0,0 0 0,0 0 0,0 0 0,1 0 0,-1 0 0,1 0 0,0 0 0,-1 0 0,1 1 0,0 3 0,2-3 0,-1 0 0,1 0 0,0 0 0,0-1 0,0 1 0,0-1 0,0 1 0,1-1 0,-1 0 0,1 0 0,0 0 0,-1 0 0,1 0 0,0-1 0,0 1 0,0-1 0,4 2 0,47 18 0,0-3 0,79 17 0,-3-1 0,-20-2 0,-3 6 0,139 67 0,-188-71 0,-48-26 0,1-2 0,0 1 0,0-1 0,1-1 0,-1 0 0,1 0 0,1-1 0,-1-1 0,0 0 0,25 2 0,-10-3 0,0-2 0,0 0 0,53-9 0,-70 6 0,0 0 0,0 0 0,0-1 0,-1 0 0,1 0 0,-1-1 0,0-1 0,-1 1 0,1-1 0,-1-1 0,0 0 0,-1 0 0,11-12 0,-6 5 0,-1-1 0,0 0 0,-1 0 0,0-1 0,-2 0 0,11-26 0,-17 35 0,0 0 0,0 0 0,0-1 0,-1 1 0,0 0 0,-1 0 0,0-1 0,0 1 0,0 0 0,-1-1 0,0 1 0,0 0 0,-1 0 0,0 0 0,0 0 0,-1 0 0,0 0 0,0 1 0,-5-8 0,3 5 0,0 1 0,-1 1 0,0-1 0,-1 1 0,0 0 0,0 1 0,0-1 0,-1 1 0,0 1 0,0 0 0,0 0 0,-17-7 0,10 7 0,-1 0 0,0 1 0,0 1 0,-1 1 0,1 0 0,-29 1 0,32 1 0,1 0 0,0-1 0,-1 0 0,1-1 0,0 0 0,0-1 0,0-1 0,-21-9 0,27 10 0,0-1 0,0 0 0,1 0 0,-1 0 0,1-1 0,0 0 0,0 0 0,0 0 0,1 0 0,0-1 0,0 0 0,0 0 0,1 0 0,-1 0 0,2-1 0,-1 1 0,-1-9 0,3 12 0,0 0 0,0 0 0,0 0 0,1 0 0,-1-1 0,1 1 0,0 0 0,0 0 0,0 0 0,1-1 0,-1 1 0,1 0 0,0 0 0,-1 0 0,1 0 0,1 0 0,2-6 0,1 2 0,-1 1 0,2 0 0,-1 0 0,1 1 0,9-9 0,18-16 0,-31 27 0,0 0 0,0-1 0,0 1 0,0-1 0,-1 1 0,1-1 0,-1 0 0,0 1 0,0-1 0,0 0 0,-1 0 0,1 0 0,-1 0 0,0 0 0,0 0 0,-1 0 0,1 0 0,-1 0 0,0 0 0,0 1 0,-1-6 0,-5-10 0,0 1 0,-18-34 0,20 43 0,-7-13 0,-1 0 0,-1 0 0,-1 1 0,-1 1 0,-35-35 0,38 44 0,-1-1 0,0 2 0,-1 0 0,0 0 0,0 1 0,-1 1 0,0 1 0,0 0 0,-25-5 0,-35-11 0,49 14 0,-1 1 0,0 1 0,0 1 0,-36-2 0,59 8 0,1 1 0,-1 0 0,1 0 0,0 0 0,-1 0 0,1 1 0,0-1 0,0 1 0,0 0 0,0 1 0,0-1 0,0 1 0,1-1 0,-1 1 0,1 0 0,0 1 0,0-1 0,0 0 0,0 1 0,1 0 0,-1-1 0,1 1 0,0 0 0,0 0 0,1 1 0,-3 7 0,-3 6 0,2 1 0,0 0 0,1 0 0,-2 37 0,4-33 0,1-1 0,2 1 0,0-1 0,1 1 0,2-1 0,0 0 0,1 0 0,14 37 0,-15-50 0,1 1 0,0-1 0,1 0 0,-1 0 0,2-1 0,-1 1 0,1-1 0,1-1 0,-1 1 0,1-2 0,0 1 0,1-1 0,0 0 0,0 0 0,0-1 0,0-1 0,1 1 0,0-1 0,0-1 0,17 4 0,13-1 0,0-2 0,0-2 0,1-1 0,55-7 0,-53 2 0,0 3 0,1 1 0,59 8 0,-89-5 0,-1 2 0,0-1 0,0 2 0,-1 0 0,1 0 0,-1 1 0,-1 0 0,1 1 0,-1 1 0,-1 0 0,0 0 0,0 1 0,0 0 0,-1 1 0,-1 0 0,0 0 0,9 17 0,-10-16 0,0 1 0,0 0 0,-2 0 0,1 0 0,-2 1 0,1 0 0,-2 0 0,0 0 0,-1 0 0,0 0 0,-1 1 0,-1-1 0,0 0 0,-1 1 0,0-1 0,-6 24 0,0-19 0,-1-2 0,-1 1 0,0-1 0,-1 0 0,-1-1 0,0 0 0,-21 21 0,-105 94 0,107-104 0,-28 26 0,-101 70 0,137-109 0,0-1 0,-1 0 0,-1-2 0,0-1 0,0-1 0,-1-1 0,0-1 0,-45 7 0,12-9 0,-1-3 0,-85-7 0,135 3 0,-1 0 0,1 0 0,-1-1 0,1 0 0,0-1 0,0 0 0,0-1 0,1 0 0,-1 0 0,1 0 0,0-1 0,1-1 0,-10-9 0,-10-11 0,2-2 0,-22-32 0,42 54 0,1 2 0,0 0 0,1-1 0,-1 1 0,1-1 0,0 1 0,1-1 0,-1 0 0,1 0 0,0-1 0,1 1 0,-1 0 0,1-1 0,1 1 0,-1 0 0,1-1 0,0 1 0,2-13 0,0 12 0,0 0 0,1 1 0,0-1 0,0 1 0,0 0 0,1 0 0,0 0 0,0 1 0,1-1 0,-1 1 0,1 0 0,0 0 0,1 0 0,-1 1 0,1 0 0,7-4 0,14-8 0,1 1 0,1 2 0,48-17 0,95-18 0,-137 39 0,52-11-341,0 4 0,0 4-1,109-2 1,-140 13-6485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10.301"/>
    </inkml:context>
    <inkml:brush xml:id="br0">
      <inkml:brushProperty name="width" value="0.35" units="cm"/>
      <inkml:brushProperty name="height" value="0.35" units="cm"/>
      <inkml:brushProperty name="color" value="#FFFFFF"/>
    </inkml:brush>
  </inkml:definitions>
  <inkml:trace contextRef="#ctx0" brushRef="#br0">1559 278 24575,'26'-2'0,"0"-2"0,-1-1 0,1-1 0,-1-1 0,0-1 0,-1-1 0,30-17 0,-5 5 0,-26 12 0,34-15 0,71-20 0,-99 41 0,-29 3 0,0 0 0,0 0 0,1 1 0,-1-1 0,0 0 0,0 0 0,0 0 0,0 1 0,0-1 0,0 0 0,1 0 0,-1 1 0,0-1 0,0 0 0,0 1 0,0-1 0,0 0 0,0 0 0,0 1 0,0-1 0,0 0 0,0 0 0,0 1 0,-1-1 0,1 0 0,0 0 0,0 1 0,0-1 0,0 0 0,0 0 0,0 1 0,-1-1 0,1 0 0,0 0 0,0 0 0,0 1 0,0-1 0,-1 0 0,1 0 0,0 0 0,0 0 0,-1 1 0,1-1 0,0 0 0,-1 0 0,-5 6 0,-1-1 0,0 0 0,0 0 0,-14 6 0,-49 20 0,-1-3 0,-138 34 0,-159 6 0,29-32 0,-370-8 0,683-28 0,-18 1 0,-82-10 0,121 9 0,1-1 0,-1 0 0,1 0 0,-1 0 0,1-1 0,-1 1 0,1-1 0,0-1 0,0 1 0,0 0 0,-4-4 0,7 5 0,0 1 0,1-1 0,-1 0 0,1 1 0,-1-1 0,1 0 0,-1 0 0,1 0 0,0 1 0,-1-1 0,1 0 0,0 0 0,0 0 0,-1 0 0,1 0 0,0 0 0,0 0 0,0 1 0,0-1 0,0 0 0,0 0 0,1-2 0,0 1 0,0 0 0,0-1 0,0 1 0,1 0 0,-1 0 0,1 0 0,-1 0 0,1 0 0,0 0 0,0 0 0,4-2 0,11-10 0,2 2 0,-1 1 0,2 0 0,-1 1 0,22-7 0,111-33 0,-103 36 0,396-108 120,-343 99-615,2 5 0,147-6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2T12:07:39.374"/>
    </inkml:context>
    <inkml:brush xml:id="br0">
      <inkml:brushProperty name="width" value="0.35" units="cm"/>
      <inkml:brushProperty name="height" value="0.35" units="cm"/>
      <inkml:brushProperty name="color" value="#FFFFFF"/>
    </inkml:brush>
  </inkml:definitions>
  <inkml:trace contextRef="#ctx0" brushRef="#br0">1258 1230 24575,'-3'-25'0,"0"0"0,-2 0 0,-1 1 0,-1-1 0,-1 2 0,-17-36 0,-8-27 0,17 43 0,-36-67 0,30 65 0,-39-81 0,14 48 0,-89-112 0,129 183 0,0 1 0,0-1 0,0 2 0,-1-1 0,0 1 0,0 0 0,-10-4 0,9 4 0,0 0 0,0-1 0,0 0 0,-14-13 0,-18-18 0,-88-61 0,38 32 0,82 59 0,-1 1 0,1 0 0,-1 1 0,0 0 0,0 1 0,-1 0 0,1 0 0,-1 1 0,0 1 0,-16-3 0,-9 3 0,-69 3 0,50 1 0,44-2-136,0 1-1,0 0 1,0 0-1,0 2 1,1-1-1,-1 1 1,0 1-1,1 0 0,-13 6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16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mohamedsharshar.netlify.ap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mohamedsharshar.netlify.app/" TargetMode="External"/><Relationship Id="rId2" Type="http://schemas.openxmlformats.org/officeDocument/2006/relationships/hyperlink" Target="https://mail.google.com/mail/u/0/"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hyperlink" Target="https://www.linkedin.com/in/mohamed-waleed-821452246/" TargetMode="External"/></Relationships>
</file>

<file path=ppt/slides/_rels/slide2.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9.png"/><Relationship Id="rId18" Type="http://schemas.openxmlformats.org/officeDocument/2006/relationships/customXml" Target="../ink/ink8.xml"/><Relationship Id="rId3" Type="http://schemas.openxmlformats.org/officeDocument/2006/relationships/image" Target="../media/image4.jpg"/><Relationship Id="rId7" Type="http://schemas.openxmlformats.org/officeDocument/2006/relationships/image" Target="../media/image6.png"/><Relationship Id="rId12" Type="http://schemas.openxmlformats.org/officeDocument/2006/relationships/customXml" Target="../ink/ink5.xml"/><Relationship Id="rId1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customXml" Target="../ink/ink7.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8.png"/><Relationship Id="rId5" Type="http://schemas.openxmlformats.org/officeDocument/2006/relationships/image" Target="../media/image5.png"/><Relationship Id="rId15" Type="http://schemas.openxmlformats.org/officeDocument/2006/relationships/image" Target="../media/image10.png"/><Relationship Id="rId10" Type="http://schemas.openxmlformats.org/officeDocument/2006/relationships/customXml" Target="../ink/ink4.xml"/><Relationship Id="rId19" Type="http://schemas.openxmlformats.org/officeDocument/2006/relationships/image" Target="../media/image12.png"/><Relationship Id="rId4" Type="http://schemas.openxmlformats.org/officeDocument/2006/relationships/customXml" Target="../ink/ink1.xml"/><Relationship Id="rId9" Type="http://schemas.openxmlformats.org/officeDocument/2006/relationships/image" Target="../media/image7.png"/><Relationship Id="rId14" Type="http://schemas.openxmlformats.org/officeDocument/2006/relationships/customXml" Target="../ink/ink6.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589246"/>
            <a:ext cx="7415927" cy="2004060"/>
          </a:xfrm>
          <a:prstGeom prst="rect">
            <a:avLst/>
          </a:prstGeom>
          <a:noFill/>
          <a:ln/>
        </p:spPr>
        <p:txBody>
          <a:bodyPr wrap="square" lIns="0" tIns="0" rIns="0" bIns="0" rtlCol="0" anchor="t"/>
          <a:lstStyle/>
          <a:p>
            <a:pPr marL="0" indent="0">
              <a:lnSpc>
                <a:spcPts val="7850"/>
              </a:lnSpc>
              <a:buNone/>
            </a:pPr>
            <a:r>
              <a:rPr lang="en-US" sz="6300" b="1" dirty="0">
                <a:solidFill>
                  <a:srgbClr val="FFFFFF"/>
                </a:solidFill>
                <a:latin typeface="Syne" pitchFamily="34" charset="0"/>
                <a:ea typeface="Syne" pitchFamily="34" charset="-122"/>
                <a:cs typeface="Syne" pitchFamily="34" charset="-120"/>
              </a:rPr>
              <a:t>Mohamed SharShar</a:t>
            </a:r>
            <a:endParaRPr lang="en-US" sz="6300" dirty="0"/>
          </a:p>
        </p:txBody>
      </p:sp>
      <p:sp>
        <p:nvSpPr>
          <p:cNvPr id="4" name="Text 1"/>
          <p:cNvSpPr/>
          <p:nvPr/>
        </p:nvSpPr>
        <p:spPr>
          <a:xfrm>
            <a:off x="864037" y="3963591"/>
            <a:ext cx="7415927" cy="395049"/>
          </a:xfrm>
          <a:prstGeom prst="rect">
            <a:avLst/>
          </a:prstGeom>
          <a:noFill/>
          <a:ln/>
        </p:spPr>
        <p:txBody>
          <a:bodyPr wrap="none" lIns="0" tIns="0" rIns="0" bIns="0" rtlCol="0" anchor="t"/>
          <a:lstStyle/>
          <a:p>
            <a:pPr marL="0" indent="0">
              <a:lnSpc>
                <a:spcPts val="3100"/>
              </a:lnSpc>
              <a:buNone/>
            </a:pPr>
            <a:r>
              <a:rPr lang="en-US" sz="2200" dirty="0">
                <a:solidFill>
                  <a:srgbClr val="D9E1FF"/>
                </a:solidFill>
                <a:latin typeface="Arimo" pitchFamily="34" charset="0"/>
                <a:ea typeface="Arimo" pitchFamily="34" charset="-122"/>
                <a:cs typeface="Arimo" pitchFamily="34" charset="-120"/>
              </a:rPr>
              <a:t>FullStack Web Developer</a:t>
            </a:r>
            <a:endParaRPr lang="en-US" sz="2200" dirty="0"/>
          </a:p>
        </p:txBody>
      </p:sp>
      <p:pic>
        <p:nvPicPr>
          <p:cNvPr id="5" name="Image 1" descr="preencoded.png">
            <a:hlinkClick r:id="rId4"/>
          </p:cNvPr>
          <p:cNvPicPr>
            <a:picLocks noChangeAspect="1"/>
          </p:cNvPicPr>
          <p:nvPr/>
        </p:nvPicPr>
        <p:blipFill>
          <a:blip r:embed="rId5"/>
          <a:stretch>
            <a:fillRect/>
          </a:stretch>
        </p:blipFill>
        <p:spPr>
          <a:xfrm>
            <a:off x="864037" y="4636294"/>
            <a:ext cx="7415927" cy="20040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968693" y="792599"/>
            <a:ext cx="6306264" cy="726043"/>
          </a:xfrm>
          <a:prstGeom prst="rect">
            <a:avLst/>
          </a:prstGeom>
          <a:noFill/>
          <a:ln/>
        </p:spPr>
        <p:txBody>
          <a:bodyPr wrap="none" lIns="0" tIns="0" rIns="0" bIns="0" rtlCol="0" anchor="t"/>
          <a:lstStyle/>
          <a:p>
            <a:pPr marL="0" indent="0">
              <a:lnSpc>
                <a:spcPts val="5600"/>
              </a:lnSpc>
              <a:buNone/>
            </a:pPr>
            <a:r>
              <a:rPr lang="en-US" sz="4800" b="1" dirty="0" err="1">
                <a:solidFill>
                  <a:srgbClr val="FFFFFF"/>
                </a:solidFill>
                <a:latin typeface="Syne" pitchFamily="34" charset="0"/>
              </a:rPr>
              <a:t>ProJects</a:t>
            </a:r>
            <a:endParaRPr lang="en-US" sz="4800" dirty="0"/>
          </a:p>
        </p:txBody>
      </p:sp>
      <p:pic>
        <p:nvPicPr>
          <p:cNvPr id="3" name="Image 0" descr="preencoded.png"/>
          <p:cNvPicPr>
            <a:picLocks noChangeAspect="1"/>
          </p:cNvPicPr>
          <p:nvPr/>
        </p:nvPicPr>
        <p:blipFill>
          <a:blip r:embed="rId3"/>
          <a:stretch>
            <a:fillRect/>
          </a:stretch>
        </p:blipFill>
        <p:spPr>
          <a:xfrm>
            <a:off x="968693" y="2012394"/>
            <a:ext cx="6172200" cy="3814643"/>
          </a:xfrm>
          <a:prstGeom prst="rect">
            <a:avLst/>
          </a:prstGeom>
        </p:spPr>
      </p:pic>
      <p:sp>
        <p:nvSpPr>
          <p:cNvPr id="4" name="Text 1"/>
          <p:cNvSpPr/>
          <p:nvPr/>
        </p:nvSpPr>
        <p:spPr>
          <a:xfrm>
            <a:off x="968693" y="6135648"/>
            <a:ext cx="2904530"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Fall Ball Game</a:t>
            </a:r>
            <a:endParaRPr lang="en-US" sz="2250" dirty="0"/>
          </a:p>
        </p:txBody>
      </p:sp>
      <p:sp>
        <p:nvSpPr>
          <p:cNvPr id="5" name="Text 2"/>
          <p:cNvSpPr/>
          <p:nvPr/>
        </p:nvSpPr>
        <p:spPr>
          <a:xfrm>
            <a:off x="968693" y="6646902"/>
            <a:ext cx="12692896" cy="790099"/>
          </a:xfrm>
          <a:prstGeom prst="rect">
            <a:avLst/>
          </a:prstGeom>
          <a:noFill/>
          <a:ln/>
        </p:spPr>
        <p:txBody>
          <a:bodyPr wrap="square" lIns="0" tIns="0" rIns="0" bIns="0" rtlCol="0" anchor="t"/>
          <a:lstStyle/>
          <a:p>
            <a:pPr marL="0" indent="0" algn="l">
              <a:lnSpc>
                <a:spcPts val="3100"/>
              </a:lnSpc>
              <a:buNone/>
            </a:pPr>
            <a:r>
              <a:rPr lang="en-US" sz="1900" dirty="0">
                <a:solidFill>
                  <a:srgbClr val="D9E1FF"/>
                </a:solidFill>
                <a:latin typeface="Arimo" pitchFamily="34" charset="0"/>
                <a:ea typeface="Arimo" pitchFamily="34" charset="-122"/>
                <a:cs typeface="Arimo" pitchFamily="34" charset="-120"/>
              </a:rPr>
              <a:t>A fun and interactive game built using JavaScript, offering a simple yet engaging experience where users can enjoy a ball game with easy controls.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DAA80EA7-43F6-EB29-95E5-AE419065CC8B}"/>
              </a:ext>
            </a:extLst>
          </p:cNvPr>
          <p:cNvSpPr/>
          <p:nvPr/>
        </p:nvSpPr>
        <p:spPr>
          <a:xfrm>
            <a:off x="462707" y="2843997"/>
            <a:ext cx="13704983" cy="2814526"/>
          </a:xfrm>
          <a:prstGeom prst="roundRect">
            <a:avLst>
              <a:gd name="adj" fmla="val 2063"/>
            </a:avLst>
          </a:prstGeom>
          <a:solidFill>
            <a:srgbClr val="2B2952"/>
          </a:solidFill>
          <a:ln/>
        </p:spPr>
        <p:txBody>
          <a:bodyPr/>
          <a:lstStyle/>
          <a:p>
            <a:pPr marL="342900" indent="-342900">
              <a:buFont typeface="Arial" panose="020B0604020202020204" pitchFamily="34" charset="0"/>
              <a:buChar char="•"/>
            </a:pPr>
            <a:r>
              <a:rPr lang="en-US" sz="2000" dirty="0">
                <a:solidFill>
                  <a:schemeClr val="bg1"/>
                </a:solidFill>
                <a:latin typeface="Syne" panose="020B0604020202020204" charset="0"/>
              </a:rPr>
              <a:t>1st Place in Python Competition at MNU University </a:t>
            </a:r>
          </a:p>
          <a:p>
            <a:pPr marL="342900" indent="-342900">
              <a:buFont typeface="Arial" panose="020B0604020202020204" pitchFamily="34" charset="0"/>
              <a:buChar char="•"/>
            </a:pPr>
            <a:r>
              <a:rPr lang="en-US" sz="2000" dirty="0">
                <a:solidFill>
                  <a:schemeClr val="bg1"/>
                </a:solidFill>
                <a:latin typeface="Syne" panose="020B0604020202020204" charset="0"/>
              </a:rPr>
              <a:t>Completed the National Telecom Institute (NTI) Program</a:t>
            </a:r>
          </a:p>
          <a:p>
            <a:pPr marL="342900" indent="-342900">
              <a:buFont typeface="Arial" panose="020B0604020202020204" pitchFamily="34" charset="0"/>
              <a:buChar char="•"/>
            </a:pPr>
            <a:r>
              <a:rPr lang="en-US" sz="2000" dirty="0">
                <a:solidFill>
                  <a:schemeClr val="bg1"/>
                </a:solidFill>
                <a:latin typeface="Syne" panose="020B0604020202020204" charset="0"/>
              </a:rPr>
              <a:t>Finished courses on Coursera, enhancing my technical skills</a:t>
            </a:r>
          </a:p>
          <a:p>
            <a:pPr marL="342900" indent="-342900">
              <a:buFont typeface="Arial" panose="020B0604020202020204" pitchFamily="34" charset="0"/>
              <a:buChar char="•"/>
            </a:pPr>
            <a:r>
              <a:rPr lang="en-US" sz="2000" dirty="0">
                <a:solidFill>
                  <a:schemeClr val="bg1"/>
                </a:solidFill>
                <a:latin typeface="Syne" panose="020B0604020202020204" charset="0"/>
              </a:rPr>
              <a:t>Participated in the Egypt Digital Pioneers Initiative </a:t>
            </a:r>
          </a:p>
          <a:p>
            <a:pPr marL="342900" indent="-342900">
              <a:buFont typeface="Arial" panose="020B0604020202020204" pitchFamily="34" charset="0"/>
              <a:buChar char="•"/>
            </a:pPr>
            <a:r>
              <a:rPr lang="en-US" sz="2000" dirty="0">
                <a:solidFill>
                  <a:schemeClr val="bg1"/>
                </a:solidFill>
                <a:latin typeface="Syne" panose="020B0604020202020204" charset="0"/>
              </a:rPr>
              <a:t>Completed a specialized course in Laravel </a:t>
            </a:r>
          </a:p>
          <a:p>
            <a:pPr marL="342900" indent="-342900">
              <a:buFont typeface="Arial" panose="020B0604020202020204" pitchFamily="34" charset="0"/>
              <a:buChar char="•"/>
            </a:pPr>
            <a:r>
              <a:rPr lang="en-US" sz="2000" dirty="0">
                <a:solidFill>
                  <a:schemeClr val="bg1"/>
                </a:solidFill>
                <a:latin typeface="Syne" panose="020B0604020202020204" charset="0"/>
              </a:rPr>
              <a:t>Successfully completed Google Developer Student Club (GDSC) training in The AI ​​Track </a:t>
            </a:r>
          </a:p>
          <a:p>
            <a:pPr marL="342900" indent="-342900">
              <a:buFont typeface="Arial" panose="020B0604020202020204" pitchFamily="34" charset="0"/>
              <a:buChar char="•"/>
            </a:pPr>
            <a:r>
              <a:rPr lang="en-US" sz="2000" dirty="0">
                <a:solidFill>
                  <a:schemeClr val="bg1"/>
                </a:solidFill>
                <a:latin typeface="Syne" panose="020B0604020202020204" charset="0"/>
              </a:rPr>
              <a:t>actively participated in volunteer work for MNU University, contributing to community projects and student support initiatives</a:t>
            </a:r>
          </a:p>
        </p:txBody>
      </p:sp>
      <p:sp>
        <p:nvSpPr>
          <p:cNvPr id="2" name="TextBox 1">
            <a:extLst>
              <a:ext uri="{FF2B5EF4-FFF2-40B4-BE49-F238E27FC236}">
                <a16:creationId xmlns:a16="http://schemas.microsoft.com/office/drawing/2014/main" id="{CA44FB37-75F8-2BE4-0C48-C7FA53DB6F5B}"/>
              </a:ext>
            </a:extLst>
          </p:cNvPr>
          <p:cNvSpPr txBox="1"/>
          <p:nvPr/>
        </p:nvSpPr>
        <p:spPr>
          <a:xfrm>
            <a:off x="462707" y="1269302"/>
            <a:ext cx="3861955" cy="1492716"/>
          </a:xfrm>
          <a:prstGeom prst="rect">
            <a:avLst/>
          </a:prstGeom>
          <a:noFill/>
        </p:spPr>
        <p:txBody>
          <a:bodyPr wrap="none" rtlCol="1">
            <a:spAutoFit/>
          </a:bodyPr>
          <a:lstStyle/>
          <a:p>
            <a:r>
              <a:rPr lang="en-US" sz="4550" b="1" dirty="0">
                <a:solidFill>
                  <a:schemeClr val="bg1"/>
                </a:solidFill>
                <a:latin typeface="Syne" panose="020B0604020202020204" charset="0"/>
              </a:rPr>
              <a:t>Achievements</a:t>
            </a:r>
          </a:p>
          <a:p>
            <a:endParaRPr lang="ar-EG" sz="4550" dirty="0">
              <a:solidFill>
                <a:schemeClr val="bg1"/>
              </a:solidFill>
              <a:latin typeface="Syne" panose="020B0604020202020204" charset="0"/>
            </a:endParaRPr>
          </a:p>
        </p:txBody>
      </p:sp>
      <p:pic>
        <p:nvPicPr>
          <p:cNvPr id="5" name="Image 0" descr="preencoded.png">
            <a:extLst>
              <a:ext uri="{FF2B5EF4-FFF2-40B4-BE49-F238E27FC236}">
                <a16:creationId xmlns:a16="http://schemas.microsoft.com/office/drawing/2014/main" id="{79E720B2-E73F-596F-2F4C-2EBE7FEEFA0F}"/>
              </a:ext>
            </a:extLst>
          </p:cNvPr>
          <p:cNvPicPr>
            <a:picLocks noChangeAspect="1"/>
          </p:cNvPicPr>
          <p:nvPr/>
        </p:nvPicPr>
        <p:blipFill>
          <a:blip r:embed="rId2"/>
          <a:stretch>
            <a:fillRect/>
          </a:stretch>
        </p:blipFill>
        <p:spPr>
          <a:xfrm rot="5400000">
            <a:off x="6443830" y="43030"/>
            <a:ext cx="1742739" cy="14630400"/>
          </a:xfrm>
          <a:prstGeom prst="rect">
            <a:avLst/>
          </a:prstGeom>
        </p:spPr>
      </p:pic>
    </p:spTree>
    <p:extLst>
      <p:ext uri="{BB962C8B-B14F-4D97-AF65-F5344CB8AC3E}">
        <p14:creationId xmlns:p14="http://schemas.microsoft.com/office/powerpoint/2010/main" val="3205500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a:extLst>
              <a:ext uri="{FF2B5EF4-FFF2-40B4-BE49-F238E27FC236}">
                <a16:creationId xmlns:a16="http://schemas.microsoft.com/office/drawing/2014/main" id="{2E3B921F-DC51-6ED7-57AE-B1D9027A196F}"/>
              </a:ext>
            </a:extLst>
          </p:cNvPr>
          <p:cNvSpPr/>
          <p:nvPr/>
        </p:nvSpPr>
        <p:spPr>
          <a:xfrm>
            <a:off x="892884" y="1819431"/>
            <a:ext cx="12844631" cy="4499679"/>
          </a:xfrm>
          <a:prstGeom prst="roundRect">
            <a:avLst>
              <a:gd name="adj" fmla="val 2063"/>
            </a:avLst>
          </a:prstGeom>
          <a:solidFill>
            <a:srgbClr val="2B2952"/>
          </a:solidFill>
          <a:ln/>
        </p:spPr>
        <p:txBody>
          <a:bodyPr/>
          <a:lstStyle/>
          <a:p>
            <a:r>
              <a:rPr lang="en-US" dirty="0"/>
              <a:t>		</a:t>
            </a:r>
            <a:endParaRPr lang="ar-EG" dirty="0"/>
          </a:p>
        </p:txBody>
      </p:sp>
      <p:sp>
        <p:nvSpPr>
          <p:cNvPr id="2" name="TextBox 1">
            <a:extLst>
              <a:ext uri="{FF2B5EF4-FFF2-40B4-BE49-F238E27FC236}">
                <a16:creationId xmlns:a16="http://schemas.microsoft.com/office/drawing/2014/main" id="{1F0D0DAC-D91A-025A-4163-B03B6A15E307}"/>
              </a:ext>
            </a:extLst>
          </p:cNvPr>
          <p:cNvSpPr txBox="1"/>
          <p:nvPr/>
        </p:nvSpPr>
        <p:spPr>
          <a:xfrm>
            <a:off x="1086522" y="2176445"/>
            <a:ext cx="12650993" cy="3785652"/>
          </a:xfrm>
          <a:prstGeom prst="rect">
            <a:avLst/>
          </a:prstGeom>
          <a:noFill/>
        </p:spPr>
        <p:txBody>
          <a:bodyPr wrap="square" rtlCol="1">
            <a:spAutoFit/>
          </a:bodyPr>
          <a:lstStyle/>
          <a:p>
            <a:r>
              <a:rPr lang="en-US" sz="2000" dirty="0">
                <a:solidFill>
                  <a:schemeClr val="bg1"/>
                </a:solidFill>
                <a:latin typeface="Syne" panose="020B0604020202020204" charset="0"/>
              </a:rPr>
              <a:t>Testimonials "Mohamed's dedication and passion for learning are truly impressive. His technical skills, especially in Python, are exceptional, and he consistently delivers high-quality results.“</a:t>
            </a:r>
          </a:p>
          <a:p>
            <a:endParaRPr lang="en-US" sz="2000" dirty="0">
              <a:solidFill>
                <a:schemeClr val="bg1"/>
              </a:solidFill>
              <a:latin typeface="Syne" panose="020B0604020202020204" charset="0"/>
            </a:endParaRPr>
          </a:p>
          <a:p>
            <a:r>
              <a:rPr lang="en-US" sz="2000" dirty="0">
                <a:solidFill>
                  <a:schemeClr val="bg1"/>
                </a:solidFill>
                <a:latin typeface="Syne" panose="020B0604020202020204" charset="0"/>
              </a:rPr>
              <a:t>—Dr. Ahmed Saleh, Professor of Computer Science, MNU University “Mohamed was an outstanding participant in the Egypt Digital Pioneers Initiative. His innovative approach and strong ethical work made him a valuable contributor to our projects.”</a:t>
            </a:r>
          </a:p>
          <a:p>
            <a:endParaRPr lang="en-US" sz="2000" dirty="0">
              <a:solidFill>
                <a:schemeClr val="bg1"/>
              </a:solidFill>
              <a:latin typeface="Syne" panose="020B0604020202020204" charset="0"/>
            </a:endParaRPr>
          </a:p>
          <a:p>
            <a:r>
              <a:rPr lang="en-US" sz="2000" dirty="0">
                <a:solidFill>
                  <a:schemeClr val="bg1"/>
                </a:solidFill>
                <a:latin typeface="Syne" panose="020B0604020202020204" charset="0"/>
              </a:rPr>
              <a:t>— Sarah Hassan, Program Coordinator, Egypt Digital Pioneers Initiative “Volunteering alongside Mohamed at MNU University was a pleasure. His leadership and teamwork helped our projects succeed and greatly impacted the student community.”</a:t>
            </a:r>
          </a:p>
          <a:p>
            <a:endParaRPr lang="en-US" sz="2000" dirty="0">
              <a:solidFill>
                <a:schemeClr val="bg1"/>
              </a:solidFill>
              <a:latin typeface="Syne" panose="020B0604020202020204" charset="0"/>
            </a:endParaRPr>
          </a:p>
          <a:p>
            <a:r>
              <a:rPr lang="en-US" sz="2000" dirty="0">
                <a:solidFill>
                  <a:schemeClr val="bg1"/>
                </a:solidFill>
                <a:latin typeface="Syne" panose="020B0604020202020204" charset="0"/>
              </a:rPr>
              <a:t>— Omar Nabil, Student Coordinator, MNU University</a:t>
            </a:r>
            <a:endParaRPr lang="ar-EG" sz="2000" dirty="0">
              <a:solidFill>
                <a:schemeClr val="bg1"/>
              </a:solidFill>
              <a:latin typeface="Syne" panose="020B0604020202020204" charset="0"/>
            </a:endParaRPr>
          </a:p>
        </p:txBody>
      </p:sp>
      <p:sp>
        <p:nvSpPr>
          <p:cNvPr id="6" name="TextBox 5">
            <a:extLst>
              <a:ext uri="{FF2B5EF4-FFF2-40B4-BE49-F238E27FC236}">
                <a16:creationId xmlns:a16="http://schemas.microsoft.com/office/drawing/2014/main" id="{4185878E-EEF8-DF18-482E-C200839A2A10}"/>
              </a:ext>
            </a:extLst>
          </p:cNvPr>
          <p:cNvSpPr txBox="1"/>
          <p:nvPr/>
        </p:nvSpPr>
        <p:spPr>
          <a:xfrm>
            <a:off x="1086522" y="669893"/>
            <a:ext cx="3441968" cy="792525"/>
          </a:xfrm>
          <a:prstGeom prst="rect">
            <a:avLst/>
          </a:prstGeom>
          <a:noFill/>
        </p:spPr>
        <p:txBody>
          <a:bodyPr wrap="none" rtlCol="1">
            <a:spAutoFit/>
          </a:bodyPr>
          <a:lstStyle/>
          <a:p>
            <a:r>
              <a:rPr lang="en-US" sz="4550" dirty="0">
                <a:solidFill>
                  <a:schemeClr val="bg1"/>
                </a:solidFill>
                <a:latin typeface="Syne" panose="020B0604020202020204" charset="0"/>
              </a:rPr>
              <a:t>Testimonials</a:t>
            </a:r>
            <a:endParaRPr lang="ar-EG" sz="4550" dirty="0">
              <a:solidFill>
                <a:schemeClr val="bg1"/>
              </a:solidFill>
              <a:latin typeface="Syne" panose="020B0604020202020204" charset="0"/>
            </a:endParaRPr>
          </a:p>
        </p:txBody>
      </p:sp>
      <p:pic>
        <p:nvPicPr>
          <p:cNvPr id="7" name="Image 0" descr="preencoded.png">
            <a:extLst>
              <a:ext uri="{FF2B5EF4-FFF2-40B4-BE49-F238E27FC236}">
                <a16:creationId xmlns:a16="http://schemas.microsoft.com/office/drawing/2014/main" id="{BC0E5294-8B5C-4310-2158-2BE76747A70B}"/>
              </a:ext>
            </a:extLst>
          </p:cNvPr>
          <p:cNvPicPr>
            <a:picLocks noChangeAspect="1"/>
          </p:cNvPicPr>
          <p:nvPr/>
        </p:nvPicPr>
        <p:blipFill>
          <a:blip r:embed="rId2"/>
          <a:stretch>
            <a:fillRect/>
          </a:stretch>
        </p:blipFill>
        <p:spPr>
          <a:xfrm rot="5400000">
            <a:off x="6443830" y="43030"/>
            <a:ext cx="1742739" cy="14630400"/>
          </a:xfrm>
          <a:prstGeom prst="rect">
            <a:avLst/>
          </a:prstGeom>
        </p:spPr>
      </p:pic>
    </p:spTree>
    <p:extLst>
      <p:ext uri="{BB962C8B-B14F-4D97-AF65-F5344CB8AC3E}">
        <p14:creationId xmlns:p14="http://schemas.microsoft.com/office/powerpoint/2010/main" val="4014061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259844-3DFC-F06F-9CAB-2049A25D9C8A}"/>
              </a:ext>
            </a:extLst>
          </p:cNvPr>
          <p:cNvSpPr txBox="1"/>
          <p:nvPr/>
        </p:nvSpPr>
        <p:spPr>
          <a:xfrm>
            <a:off x="1161826" y="991473"/>
            <a:ext cx="3251211" cy="792525"/>
          </a:xfrm>
          <a:prstGeom prst="rect">
            <a:avLst/>
          </a:prstGeom>
          <a:noFill/>
        </p:spPr>
        <p:txBody>
          <a:bodyPr wrap="none" rtlCol="1">
            <a:spAutoFit/>
          </a:bodyPr>
          <a:lstStyle/>
          <a:p>
            <a:r>
              <a:rPr lang="en-US" sz="4550" dirty="0">
                <a:solidFill>
                  <a:schemeClr val="bg1"/>
                </a:solidFill>
                <a:latin typeface="Syne" panose="020B0604020202020204" charset="0"/>
              </a:rPr>
              <a:t>Contact Me</a:t>
            </a:r>
            <a:endParaRPr lang="ar-EG" sz="4550" dirty="0">
              <a:solidFill>
                <a:schemeClr val="bg1"/>
              </a:solidFill>
              <a:latin typeface="Syne" panose="020B0604020202020204" charset="0"/>
            </a:endParaRPr>
          </a:p>
        </p:txBody>
      </p:sp>
      <p:sp>
        <p:nvSpPr>
          <p:cNvPr id="3" name="Shape 1">
            <a:extLst>
              <a:ext uri="{FF2B5EF4-FFF2-40B4-BE49-F238E27FC236}">
                <a16:creationId xmlns:a16="http://schemas.microsoft.com/office/drawing/2014/main" id="{4C0EA3BD-FB54-4364-3B54-DCAB60723B48}"/>
              </a:ext>
            </a:extLst>
          </p:cNvPr>
          <p:cNvSpPr/>
          <p:nvPr/>
        </p:nvSpPr>
        <p:spPr>
          <a:xfrm>
            <a:off x="1032735" y="2357314"/>
            <a:ext cx="7573384" cy="2268474"/>
          </a:xfrm>
          <a:prstGeom prst="roundRect">
            <a:avLst>
              <a:gd name="adj" fmla="val 2063"/>
            </a:avLst>
          </a:prstGeom>
          <a:solidFill>
            <a:srgbClr val="2B2952"/>
          </a:solidFill>
          <a:ln/>
        </p:spPr>
        <p:txBody>
          <a:bodyPr/>
          <a:lstStyle/>
          <a:p>
            <a:r>
              <a:rPr lang="en-US" dirty="0"/>
              <a:t>		</a:t>
            </a:r>
            <a:endParaRPr lang="ar-EG" dirty="0"/>
          </a:p>
        </p:txBody>
      </p:sp>
      <p:sp>
        <p:nvSpPr>
          <p:cNvPr id="5" name="TextBox 4">
            <a:extLst>
              <a:ext uri="{FF2B5EF4-FFF2-40B4-BE49-F238E27FC236}">
                <a16:creationId xmlns:a16="http://schemas.microsoft.com/office/drawing/2014/main" id="{8E5C2CFD-7DD3-D1D7-2F88-A683E9A9D907}"/>
              </a:ext>
            </a:extLst>
          </p:cNvPr>
          <p:cNvSpPr txBox="1"/>
          <p:nvPr/>
        </p:nvSpPr>
        <p:spPr>
          <a:xfrm>
            <a:off x="1373595" y="2657139"/>
            <a:ext cx="7114189" cy="1631216"/>
          </a:xfrm>
          <a:prstGeom prst="rect">
            <a:avLst/>
          </a:prstGeom>
          <a:noFill/>
        </p:spPr>
        <p:txBody>
          <a:bodyPr wrap="square" rtlCol="1">
            <a:spAutoFit/>
          </a:bodyPr>
          <a:lstStyle/>
          <a:p>
            <a:r>
              <a:rPr lang="en-US" sz="2000" dirty="0">
                <a:solidFill>
                  <a:schemeClr val="bg1"/>
                </a:solidFill>
                <a:latin typeface="Syne" panose="020B0604020202020204" charset="0"/>
              </a:rPr>
              <a:t>Email: </a:t>
            </a:r>
            <a:r>
              <a:rPr lang="en-US" sz="2000" dirty="0">
                <a:solidFill>
                  <a:schemeClr val="bg1"/>
                </a:solidFill>
                <a:latin typeface="Syne" panose="020B0604020202020204" charset="0"/>
                <a:hlinkClick r:id="rId2"/>
              </a:rPr>
              <a:t>mmshsh05@gmail.com</a:t>
            </a:r>
            <a:endParaRPr lang="en-US" sz="2000" dirty="0">
              <a:solidFill>
                <a:schemeClr val="bg1"/>
              </a:solidFill>
              <a:latin typeface="Syne" panose="020B0604020202020204" charset="0"/>
            </a:endParaRPr>
          </a:p>
          <a:p>
            <a:r>
              <a:rPr lang="en-US" sz="2000" dirty="0">
                <a:solidFill>
                  <a:schemeClr val="bg1"/>
                </a:solidFill>
                <a:latin typeface="Syne" panose="020B0604020202020204" charset="0"/>
              </a:rPr>
              <a:t>Phone: +20 100 383 1471</a:t>
            </a:r>
          </a:p>
          <a:p>
            <a:r>
              <a:rPr lang="en-US" sz="2000" dirty="0">
                <a:solidFill>
                  <a:schemeClr val="bg1"/>
                </a:solidFill>
                <a:latin typeface="Syne" panose="020B0604020202020204" charset="0"/>
              </a:rPr>
              <a:t>Website: </a:t>
            </a:r>
            <a:r>
              <a:rPr lang="en-US" sz="2000" dirty="0">
                <a:solidFill>
                  <a:schemeClr val="bg1"/>
                </a:solidFill>
                <a:latin typeface="Syne" panose="020B0604020202020204" charset="0"/>
                <a:hlinkClick r:id="rId3"/>
              </a:rPr>
              <a:t>https://mohamedsharshar.netlify.app/</a:t>
            </a:r>
            <a:endParaRPr lang="en-US" sz="2000" dirty="0">
              <a:solidFill>
                <a:schemeClr val="bg1"/>
              </a:solidFill>
              <a:latin typeface="Syne" panose="020B0604020202020204" charset="0"/>
            </a:endParaRPr>
          </a:p>
          <a:p>
            <a:r>
              <a:rPr lang="en-US" sz="2000" dirty="0">
                <a:solidFill>
                  <a:schemeClr val="bg1"/>
                </a:solidFill>
                <a:latin typeface="Syne" panose="020B0604020202020204" charset="0"/>
              </a:rPr>
              <a:t>LinkedIn: </a:t>
            </a:r>
            <a:r>
              <a:rPr lang="en-US" sz="2000" dirty="0">
                <a:solidFill>
                  <a:schemeClr val="bg1"/>
                </a:solidFill>
                <a:latin typeface="Syne" panose="020B0604020202020204" charset="0"/>
                <a:hlinkClick r:id="rId4"/>
              </a:rPr>
              <a:t>https://www.linkedin.com/in/mohamed-waleed-821452246/</a:t>
            </a:r>
            <a:endParaRPr lang="ar-EG" sz="2000" dirty="0">
              <a:solidFill>
                <a:schemeClr val="bg1"/>
              </a:solidFill>
              <a:latin typeface="Syne" panose="020B0604020202020204" charset="0"/>
            </a:endParaRPr>
          </a:p>
        </p:txBody>
      </p:sp>
      <p:pic>
        <p:nvPicPr>
          <p:cNvPr id="6" name="Image 0" descr="preencoded.png">
            <a:extLst>
              <a:ext uri="{FF2B5EF4-FFF2-40B4-BE49-F238E27FC236}">
                <a16:creationId xmlns:a16="http://schemas.microsoft.com/office/drawing/2014/main" id="{8FD37934-15B7-12A8-639B-E6BFB7BDA51C}"/>
              </a:ext>
            </a:extLst>
          </p:cNvPr>
          <p:cNvPicPr>
            <a:picLocks noChangeAspect="1"/>
          </p:cNvPicPr>
          <p:nvPr/>
        </p:nvPicPr>
        <p:blipFill>
          <a:blip r:embed="rId5"/>
          <a:stretch>
            <a:fillRect/>
          </a:stretch>
        </p:blipFill>
        <p:spPr>
          <a:xfrm rot="5400000">
            <a:off x="6443830" y="43030"/>
            <a:ext cx="1742739" cy="14630400"/>
          </a:xfrm>
          <a:prstGeom prst="rect">
            <a:avLst/>
          </a:prstGeom>
        </p:spPr>
      </p:pic>
      <p:pic>
        <p:nvPicPr>
          <p:cNvPr id="7" name="Image 0" descr="preencoded.png">
            <a:extLst>
              <a:ext uri="{FF2B5EF4-FFF2-40B4-BE49-F238E27FC236}">
                <a16:creationId xmlns:a16="http://schemas.microsoft.com/office/drawing/2014/main" id="{581CC319-0FA8-184B-D4B5-BEC8829CBBA0}"/>
              </a:ext>
            </a:extLst>
          </p:cNvPr>
          <p:cNvPicPr>
            <a:picLocks noChangeAspect="1"/>
          </p:cNvPicPr>
          <p:nvPr/>
        </p:nvPicPr>
        <p:blipFill>
          <a:blip r:embed="rId5"/>
          <a:stretch>
            <a:fillRect/>
          </a:stretch>
        </p:blipFill>
        <p:spPr>
          <a:xfrm>
            <a:off x="10972800" y="0"/>
            <a:ext cx="3657600" cy="8229600"/>
          </a:xfrm>
          <a:prstGeom prst="rect">
            <a:avLst/>
          </a:prstGeom>
        </p:spPr>
      </p:pic>
    </p:spTree>
    <p:extLst>
      <p:ext uri="{BB962C8B-B14F-4D97-AF65-F5344CB8AC3E}">
        <p14:creationId xmlns:p14="http://schemas.microsoft.com/office/powerpoint/2010/main" val="2202170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782805" y="856463"/>
            <a:ext cx="3388155" cy="726043"/>
          </a:xfrm>
          <a:prstGeom prst="rect">
            <a:avLst/>
          </a:prstGeom>
          <a:noFill/>
          <a:ln/>
        </p:spPr>
        <p:txBody>
          <a:bodyPr wrap="none" lIns="0" tIns="0" rIns="0" bIns="0" rtlCol="0" anchor="t"/>
          <a:lstStyle/>
          <a:p>
            <a:pPr marL="0" indent="0">
              <a:lnSpc>
                <a:spcPts val="5700"/>
              </a:lnSpc>
              <a:buNone/>
            </a:pPr>
            <a:r>
              <a:rPr lang="en-US" sz="4550" b="1" dirty="0">
                <a:solidFill>
                  <a:srgbClr val="FFFFFF"/>
                </a:solidFill>
                <a:latin typeface="Syne" pitchFamily="34" charset="0"/>
                <a:ea typeface="Syne" pitchFamily="34" charset="-122"/>
                <a:cs typeface="Syne" pitchFamily="34" charset="-120"/>
              </a:rPr>
              <a:t>About Me</a:t>
            </a:r>
            <a:endParaRPr lang="en-US" sz="4550" dirty="0"/>
          </a:p>
        </p:txBody>
      </p:sp>
      <p:sp>
        <p:nvSpPr>
          <p:cNvPr id="4" name="Shape 1"/>
          <p:cNvSpPr/>
          <p:nvPr/>
        </p:nvSpPr>
        <p:spPr>
          <a:xfrm>
            <a:off x="7782805" y="2818414"/>
            <a:ext cx="5954498" cy="3582475"/>
          </a:xfrm>
          <a:prstGeom prst="roundRect">
            <a:avLst>
              <a:gd name="adj" fmla="val 2063"/>
            </a:avLst>
          </a:prstGeom>
          <a:solidFill>
            <a:srgbClr val="2B2952"/>
          </a:solidFill>
          <a:ln/>
        </p:spPr>
        <p:txBody>
          <a:bodyPr/>
          <a:lstStyle/>
          <a:p>
            <a:r>
              <a:rPr lang="en-US" dirty="0"/>
              <a:t>		</a:t>
            </a:r>
            <a:endParaRPr lang="ar-EG" dirty="0"/>
          </a:p>
        </p:txBody>
      </p:sp>
      <p:sp>
        <p:nvSpPr>
          <p:cNvPr id="6" name="Text 3"/>
          <p:cNvSpPr/>
          <p:nvPr/>
        </p:nvSpPr>
        <p:spPr>
          <a:xfrm>
            <a:off x="7997903" y="3061889"/>
            <a:ext cx="5386859" cy="3119067"/>
          </a:xfrm>
          <a:prstGeom prst="rect">
            <a:avLst/>
          </a:prstGeom>
          <a:noFill/>
          <a:ln/>
        </p:spPr>
        <p:txBody>
          <a:bodyPr wrap="square" lIns="0" tIns="0" rIns="0" bIns="0" rtlCol="0" anchor="t"/>
          <a:lstStyle/>
          <a:p>
            <a:r>
              <a:rPr lang="en-US" sz="2000" dirty="0">
                <a:solidFill>
                  <a:schemeClr val="bg1"/>
                </a:solidFill>
              </a:rPr>
              <a:t>I am interested in the Full Stack Web Developer position at </a:t>
            </a:r>
            <a:r>
              <a:rPr lang="en-US" sz="2000" dirty="0" err="1">
                <a:solidFill>
                  <a:schemeClr val="bg1"/>
                </a:solidFill>
              </a:rPr>
              <a:t>MaxedMedia</a:t>
            </a:r>
            <a:r>
              <a:rPr lang="en-US" sz="2000" dirty="0">
                <a:solidFill>
                  <a:schemeClr val="bg1"/>
                </a:solidFill>
              </a:rPr>
              <a:t>, bringing three years of experience with Laravel and React. Currently at </a:t>
            </a:r>
            <a:r>
              <a:rPr lang="en-US" sz="2000" dirty="0" err="1">
                <a:solidFill>
                  <a:schemeClr val="bg1"/>
                </a:solidFill>
              </a:rPr>
              <a:t>MaxedMedia</a:t>
            </a:r>
            <a:r>
              <a:rPr lang="en-US" sz="2000" dirty="0">
                <a:solidFill>
                  <a:schemeClr val="bg1"/>
                </a:solidFill>
              </a:rPr>
              <a:t>, I create dynamic web applications using HTML, CSS, JavaScript, and PHP. My background in Artificial Intelligence enhances my ability to implement innovative solutions. I’m eager to contribute my skills to drive your projects forward and look forward to discussing my potential role on your team.</a:t>
            </a:r>
          </a:p>
        </p:txBody>
      </p:sp>
      <p:pic>
        <p:nvPicPr>
          <p:cNvPr id="14" name="Picture 13">
            <a:extLst>
              <a:ext uri="{FF2B5EF4-FFF2-40B4-BE49-F238E27FC236}">
                <a16:creationId xmlns:a16="http://schemas.microsoft.com/office/drawing/2014/main" id="{F640DFBB-F70C-D7BC-B259-A7D93F02EF83}"/>
              </a:ext>
            </a:extLst>
          </p:cNvPr>
          <p:cNvPicPr>
            <a:picLocks noChangeAspect="1"/>
          </p:cNvPicPr>
          <p:nvPr/>
        </p:nvPicPr>
        <p:blipFill>
          <a:blip r:embed="rId3"/>
          <a:stretch>
            <a:fillRect/>
          </a:stretch>
        </p:blipFill>
        <p:spPr>
          <a:xfrm>
            <a:off x="0" y="11770"/>
            <a:ext cx="7143183" cy="8229600"/>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D797628-A7BC-8077-A81F-41989F1AE0EB}"/>
                  </a:ext>
                </a:extLst>
              </p14:cNvPr>
              <p14:cNvContentPartPr/>
              <p14:nvPr/>
            </p14:nvContentPartPr>
            <p14:xfrm>
              <a:off x="4096080" y="532038"/>
              <a:ext cx="912240" cy="539640"/>
            </p14:xfrm>
          </p:contentPart>
        </mc:Choice>
        <mc:Fallback>
          <p:pic>
            <p:nvPicPr>
              <p:cNvPr id="2" name="Ink 1">
                <a:extLst>
                  <a:ext uri="{FF2B5EF4-FFF2-40B4-BE49-F238E27FC236}">
                    <a16:creationId xmlns:a16="http://schemas.microsoft.com/office/drawing/2014/main" id="{2D797628-A7BC-8077-A81F-41989F1AE0EB}"/>
                  </a:ext>
                </a:extLst>
              </p:cNvPr>
              <p:cNvPicPr/>
              <p:nvPr/>
            </p:nvPicPr>
            <p:blipFill>
              <a:blip r:embed="rId5"/>
              <a:stretch>
                <a:fillRect/>
              </a:stretch>
            </p:blipFill>
            <p:spPr>
              <a:xfrm>
                <a:off x="4089960" y="525918"/>
                <a:ext cx="924480" cy="551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94D00111-D02E-F07F-B40A-29575B8CB38E}"/>
                  </a:ext>
                </a:extLst>
              </p14:cNvPr>
              <p14:cNvContentPartPr/>
              <p14:nvPr/>
            </p14:nvContentPartPr>
            <p14:xfrm>
              <a:off x="2458800" y="650118"/>
              <a:ext cx="2954880" cy="473040"/>
            </p14:xfrm>
          </p:contentPart>
        </mc:Choice>
        <mc:Fallback>
          <p:pic>
            <p:nvPicPr>
              <p:cNvPr id="5" name="Ink 4">
                <a:extLst>
                  <a:ext uri="{FF2B5EF4-FFF2-40B4-BE49-F238E27FC236}">
                    <a16:creationId xmlns:a16="http://schemas.microsoft.com/office/drawing/2014/main" id="{94D00111-D02E-F07F-B40A-29575B8CB38E}"/>
                  </a:ext>
                </a:extLst>
              </p:cNvPr>
              <p:cNvPicPr/>
              <p:nvPr/>
            </p:nvPicPr>
            <p:blipFill>
              <a:blip r:embed="rId7"/>
              <a:stretch>
                <a:fillRect/>
              </a:stretch>
            </p:blipFill>
            <p:spPr>
              <a:xfrm>
                <a:off x="2452680" y="643998"/>
                <a:ext cx="2967120" cy="485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D2B2E989-715D-DEAD-3805-E6EA8F2C11D9}"/>
                  </a:ext>
                </a:extLst>
              </p14:cNvPr>
              <p14:cNvContentPartPr/>
              <p14:nvPr/>
            </p14:nvContentPartPr>
            <p14:xfrm>
              <a:off x="2204640" y="263838"/>
              <a:ext cx="2741400" cy="1164240"/>
            </p14:xfrm>
          </p:contentPart>
        </mc:Choice>
        <mc:Fallback>
          <p:pic>
            <p:nvPicPr>
              <p:cNvPr id="7" name="Ink 6">
                <a:extLst>
                  <a:ext uri="{FF2B5EF4-FFF2-40B4-BE49-F238E27FC236}">
                    <a16:creationId xmlns:a16="http://schemas.microsoft.com/office/drawing/2014/main" id="{D2B2E989-715D-DEAD-3805-E6EA8F2C11D9}"/>
                  </a:ext>
                </a:extLst>
              </p:cNvPr>
              <p:cNvPicPr/>
              <p:nvPr/>
            </p:nvPicPr>
            <p:blipFill>
              <a:blip r:embed="rId9"/>
              <a:stretch>
                <a:fillRect/>
              </a:stretch>
            </p:blipFill>
            <p:spPr>
              <a:xfrm>
                <a:off x="2141640" y="200838"/>
                <a:ext cx="2867040" cy="1289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3E200AC4-F9E4-E86C-49FB-C716CD34164B}"/>
                  </a:ext>
                </a:extLst>
              </p14:cNvPr>
              <p14:cNvContentPartPr/>
              <p14:nvPr/>
            </p14:nvContentPartPr>
            <p14:xfrm>
              <a:off x="2809080" y="1200918"/>
              <a:ext cx="819000" cy="133560"/>
            </p14:xfrm>
          </p:contentPart>
        </mc:Choice>
        <mc:Fallback>
          <p:pic>
            <p:nvPicPr>
              <p:cNvPr id="11" name="Ink 10">
                <a:extLst>
                  <a:ext uri="{FF2B5EF4-FFF2-40B4-BE49-F238E27FC236}">
                    <a16:creationId xmlns:a16="http://schemas.microsoft.com/office/drawing/2014/main" id="{3E200AC4-F9E4-E86C-49FB-C716CD34164B}"/>
                  </a:ext>
                </a:extLst>
              </p:cNvPr>
              <p:cNvPicPr/>
              <p:nvPr/>
            </p:nvPicPr>
            <p:blipFill>
              <a:blip r:embed="rId11"/>
              <a:stretch>
                <a:fillRect/>
              </a:stretch>
            </p:blipFill>
            <p:spPr>
              <a:xfrm>
                <a:off x="2746080" y="1137918"/>
                <a:ext cx="94464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 name="Ink 11">
                <a:extLst>
                  <a:ext uri="{FF2B5EF4-FFF2-40B4-BE49-F238E27FC236}">
                    <a16:creationId xmlns:a16="http://schemas.microsoft.com/office/drawing/2014/main" id="{A87EE45E-D135-7A0A-2E26-9D985CC5ECD6}"/>
                  </a:ext>
                </a:extLst>
              </p14:cNvPr>
              <p14:cNvContentPartPr/>
              <p14:nvPr/>
            </p14:nvContentPartPr>
            <p14:xfrm>
              <a:off x="2765880" y="1053678"/>
              <a:ext cx="2125440" cy="321840"/>
            </p14:xfrm>
          </p:contentPart>
        </mc:Choice>
        <mc:Fallback>
          <p:pic>
            <p:nvPicPr>
              <p:cNvPr id="12" name="Ink 11">
                <a:extLst>
                  <a:ext uri="{FF2B5EF4-FFF2-40B4-BE49-F238E27FC236}">
                    <a16:creationId xmlns:a16="http://schemas.microsoft.com/office/drawing/2014/main" id="{A87EE45E-D135-7A0A-2E26-9D985CC5ECD6}"/>
                  </a:ext>
                </a:extLst>
              </p:cNvPr>
              <p:cNvPicPr/>
              <p:nvPr/>
            </p:nvPicPr>
            <p:blipFill>
              <a:blip r:embed="rId13"/>
              <a:stretch>
                <a:fillRect/>
              </a:stretch>
            </p:blipFill>
            <p:spPr>
              <a:xfrm>
                <a:off x="2703240" y="990678"/>
                <a:ext cx="2251080" cy="447480"/>
              </a:xfrm>
              <a:prstGeom prst="rect">
                <a:avLst/>
              </a:prstGeom>
            </p:spPr>
          </p:pic>
        </mc:Fallback>
      </mc:AlternateContent>
      <p:grpSp>
        <p:nvGrpSpPr>
          <p:cNvPr id="19" name="Group 18">
            <a:extLst>
              <a:ext uri="{FF2B5EF4-FFF2-40B4-BE49-F238E27FC236}">
                <a16:creationId xmlns:a16="http://schemas.microsoft.com/office/drawing/2014/main" id="{623DD3BD-47B0-CCB5-CB4F-2E8D9785CC1B}"/>
              </a:ext>
            </a:extLst>
          </p:cNvPr>
          <p:cNvGrpSpPr/>
          <p:nvPr/>
        </p:nvGrpSpPr>
        <p:grpSpPr>
          <a:xfrm>
            <a:off x="2231280" y="784758"/>
            <a:ext cx="1049760" cy="796680"/>
            <a:chOff x="2231280" y="784758"/>
            <a:chExt cx="1049760" cy="796680"/>
          </a:xfrm>
        </p:grpSpPr>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AAF3F09-69D4-0369-88F6-5EEE777B9CCA}"/>
                    </a:ext>
                  </a:extLst>
                </p14:cNvPr>
                <p14:cNvContentPartPr/>
                <p14:nvPr/>
              </p14:nvContentPartPr>
              <p14:xfrm>
                <a:off x="2231280" y="784758"/>
                <a:ext cx="1049760" cy="648000"/>
              </p14:xfrm>
            </p:contentPart>
          </mc:Choice>
          <mc:Fallback>
            <p:pic>
              <p:nvPicPr>
                <p:cNvPr id="8" name="Ink 7">
                  <a:extLst>
                    <a:ext uri="{FF2B5EF4-FFF2-40B4-BE49-F238E27FC236}">
                      <a16:creationId xmlns:a16="http://schemas.microsoft.com/office/drawing/2014/main" id="{1AAF3F09-69D4-0369-88F6-5EEE777B9CCA}"/>
                    </a:ext>
                  </a:extLst>
                </p:cNvPr>
                <p:cNvPicPr/>
                <p:nvPr/>
              </p:nvPicPr>
              <p:blipFill>
                <a:blip r:embed="rId15"/>
                <a:stretch>
                  <a:fillRect/>
                </a:stretch>
              </p:blipFill>
              <p:spPr>
                <a:xfrm>
                  <a:off x="2168640" y="722118"/>
                  <a:ext cx="1175400" cy="773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DF5F484E-ECED-D220-B53B-DED1F4BDED3A}"/>
                    </a:ext>
                  </a:extLst>
                </p14:cNvPr>
                <p14:cNvContentPartPr/>
                <p14:nvPr/>
              </p14:nvContentPartPr>
              <p14:xfrm>
                <a:off x="2494080" y="1244478"/>
                <a:ext cx="748440" cy="146160"/>
              </p14:xfrm>
            </p:contentPart>
          </mc:Choice>
          <mc:Fallback>
            <p:pic>
              <p:nvPicPr>
                <p:cNvPr id="9" name="Ink 8">
                  <a:extLst>
                    <a:ext uri="{FF2B5EF4-FFF2-40B4-BE49-F238E27FC236}">
                      <a16:creationId xmlns:a16="http://schemas.microsoft.com/office/drawing/2014/main" id="{DF5F484E-ECED-D220-B53B-DED1F4BDED3A}"/>
                    </a:ext>
                  </a:extLst>
                </p:cNvPr>
                <p:cNvPicPr/>
                <p:nvPr/>
              </p:nvPicPr>
              <p:blipFill>
                <a:blip r:embed="rId17"/>
                <a:stretch>
                  <a:fillRect/>
                </a:stretch>
              </p:blipFill>
              <p:spPr>
                <a:xfrm>
                  <a:off x="2431080" y="1181838"/>
                  <a:ext cx="8740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8" name="Ink 17">
                  <a:extLst>
                    <a:ext uri="{FF2B5EF4-FFF2-40B4-BE49-F238E27FC236}">
                      <a16:creationId xmlns:a16="http://schemas.microsoft.com/office/drawing/2014/main" id="{2931D59F-A496-EA90-A858-55AEAF795305}"/>
                    </a:ext>
                  </a:extLst>
                </p14:cNvPr>
                <p14:cNvContentPartPr/>
                <p14:nvPr/>
              </p14:nvContentPartPr>
              <p14:xfrm>
                <a:off x="2774520" y="1138638"/>
                <a:ext cx="452880" cy="442800"/>
              </p14:xfrm>
            </p:contentPart>
          </mc:Choice>
          <mc:Fallback>
            <p:pic>
              <p:nvPicPr>
                <p:cNvPr id="18" name="Ink 17">
                  <a:extLst>
                    <a:ext uri="{FF2B5EF4-FFF2-40B4-BE49-F238E27FC236}">
                      <a16:creationId xmlns:a16="http://schemas.microsoft.com/office/drawing/2014/main" id="{2931D59F-A496-EA90-A858-55AEAF795305}"/>
                    </a:ext>
                  </a:extLst>
                </p:cNvPr>
                <p:cNvPicPr/>
                <p:nvPr/>
              </p:nvPicPr>
              <p:blipFill>
                <a:blip r:embed="rId19"/>
                <a:stretch>
                  <a:fillRect/>
                </a:stretch>
              </p:blipFill>
              <p:spPr>
                <a:xfrm>
                  <a:off x="2711520" y="1075998"/>
                  <a:ext cx="578520" cy="568440"/>
                </a:xfrm>
                <a:prstGeom prst="rect">
                  <a:avLst/>
                </a:prstGeom>
              </p:spPr>
            </p:pic>
          </mc:Fallback>
        </mc:AlternateContent>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
            <a:extLst>
              <a:ext uri="{FF2B5EF4-FFF2-40B4-BE49-F238E27FC236}">
                <a16:creationId xmlns:a16="http://schemas.microsoft.com/office/drawing/2014/main" id="{31973066-4FC0-F4DD-CC31-E325DAE5941D}"/>
              </a:ext>
            </a:extLst>
          </p:cNvPr>
          <p:cNvSpPr/>
          <p:nvPr/>
        </p:nvSpPr>
        <p:spPr>
          <a:xfrm>
            <a:off x="528434" y="3059018"/>
            <a:ext cx="8337539" cy="3582475"/>
          </a:xfrm>
          <a:prstGeom prst="roundRect">
            <a:avLst>
              <a:gd name="adj" fmla="val 2063"/>
            </a:avLst>
          </a:prstGeom>
          <a:solidFill>
            <a:srgbClr val="2B2952"/>
          </a:solidFill>
          <a:ln/>
        </p:spPr>
        <p:txBody>
          <a:bodyPr/>
          <a:lstStyle/>
          <a:p>
            <a:r>
              <a:rPr lang="en-US" dirty="0"/>
              <a:t>		</a:t>
            </a:r>
            <a:endParaRPr lang="ar-EG" dirty="0"/>
          </a:p>
        </p:txBody>
      </p:sp>
      <p:sp>
        <p:nvSpPr>
          <p:cNvPr id="3" name="TextBox 2">
            <a:extLst>
              <a:ext uri="{FF2B5EF4-FFF2-40B4-BE49-F238E27FC236}">
                <a16:creationId xmlns:a16="http://schemas.microsoft.com/office/drawing/2014/main" id="{0FA45BEF-8A23-8BC2-FE84-BD5FC9F67BA8}"/>
              </a:ext>
            </a:extLst>
          </p:cNvPr>
          <p:cNvSpPr txBox="1"/>
          <p:nvPr/>
        </p:nvSpPr>
        <p:spPr>
          <a:xfrm>
            <a:off x="609116" y="3135400"/>
            <a:ext cx="2936837" cy="792525"/>
          </a:xfrm>
          <a:prstGeom prst="rect">
            <a:avLst/>
          </a:prstGeom>
          <a:noFill/>
        </p:spPr>
        <p:txBody>
          <a:bodyPr wrap="square" rtlCol="1">
            <a:spAutoFit/>
          </a:bodyPr>
          <a:lstStyle/>
          <a:p>
            <a:r>
              <a:rPr lang="en-US" sz="4550" dirty="0">
                <a:solidFill>
                  <a:schemeClr val="bg1"/>
                </a:solidFill>
                <a:latin typeface="Syne" panose="020B0604020202020204" charset="0"/>
              </a:rPr>
              <a:t>Education</a:t>
            </a:r>
            <a:endParaRPr lang="ar-EG" sz="4550" dirty="0">
              <a:solidFill>
                <a:schemeClr val="bg1"/>
              </a:solidFill>
              <a:latin typeface="Syne" panose="020B0604020202020204" charset="0"/>
            </a:endParaRPr>
          </a:p>
        </p:txBody>
      </p:sp>
      <p:sp>
        <p:nvSpPr>
          <p:cNvPr id="4" name="TextBox 3">
            <a:extLst>
              <a:ext uri="{FF2B5EF4-FFF2-40B4-BE49-F238E27FC236}">
                <a16:creationId xmlns:a16="http://schemas.microsoft.com/office/drawing/2014/main" id="{579ED6FC-1374-ABFA-F304-1B007101905F}"/>
              </a:ext>
            </a:extLst>
          </p:cNvPr>
          <p:cNvSpPr txBox="1"/>
          <p:nvPr/>
        </p:nvSpPr>
        <p:spPr>
          <a:xfrm>
            <a:off x="528434" y="3948880"/>
            <a:ext cx="8337539" cy="984885"/>
          </a:xfrm>
          <a:prstGeom prst="rect">
            <a:avLst/>
          </a:prstGeom>
          <a:noFill/>
        </p:spPr>
        <p:txBody>
          <a:bodyPr wrap="none" rtlCol="1">
            <a:spAutoFit/>
          </a:bodyPr>
          <a:lstStyle/>
          <a:p>
            <a:r>
              <a:rPr lang="en-US" sz="2000" b="1" dirty="0">
                <a:solidFill>
                  <a:schemeClr val="bg1"/>
                </a:solidFill>
                <a:latin typeface="Syne" panose="020B0604020202020204" charset="0"/>
              </a:rPr>
              <a:t>MNU University</a:t>
            </a:r>
            <a:br>
              <a:rPr lang="en-US" sz="2000" dirty="0">
                <a:solidFill>
                  <a:schemeClr val="bg1"/>
                </a:solidFill>
                <a:latin typeface="Syne" panose="020B0604020202020204" charset="0"/>
              </a:rPr>
            </a:br>
            <a:r>
              <a:rPr lang="en-US" sz="2000" dirty="0">
                <a:solidFill>
                  <a:schemeClr val="bg1"/>
                </a:solidFill>
                <a:latin typeface="Syne" panose="020B0604020202020204" charset="0"/>
              </a:rPr>
              <a:t>Bachelor of Science in Artificial Intelligence (Expected Graduation: 2026)</a:t>
            </a:r>
          </a:p>
          <a:p>
            <a:endParaRPr lang="ar-EG" dirty="0">
              <a:solidFill>
                <a:schemeClr val="bg1"/>
              </a:solidFill>
              <a:latin typeface="Syne" panose="020B0604020202020204" charset="0"/>
            </a:endParaRPr>
          </a:p>
        </p:txBody>
      </p:sp>
      <p:pic>
        <p:nvPicPr>
          <p:cNvPr id="8" name="Picture 7">
            <a:extLst>
              <a:ext uri="{FF2B5EF4-FFF2-40B4-BE49-F238E27FC236}">
                <a16:creationId xmlns:a16="http://schemas.microsoft.com/office/drawing/2014/main" id="{BBEFDA7D-6F2E-FCEE-5872-D5E31486B888}"/>
              </a:ext>
            </a:extLst>
          </p:cNvPr>
          <p:cNvPicPr>
            <a:picLocks noChangeAspect="1"/>
          </p:cNvPicPr>
          <p:nvPr/>
        </p:nvPicPr>
        <p:blipFill>
          <a:blip r:embed="rId2"/>
          <a:stretch>
            <a:fillRect/>
          </a:stretch>
        </p:blipFill>
        <p:spPr>
          <a:xfrm>
            <a:off x="528434" y="189614"/>
            <a:ext cx="1000461" cy="1000461"/>
          </a:xfrm>
          <a:prstGeom prst="rect">
            <a:avLst/>
          </a:prstGeom>
        </p:spPr>
      </p:pic>
      <p:pic>
        <p:nvPicPr>
          <p:cNvPr id="10" name="Image 0" descr="preencoded.png">
            <a:extLst>
              <a:ext uri="{FF2B5EF4-FFF2-40B4-BE49-F238E27FC236}">
                <a16:creationId xmlns:a16="http://schemas.microsoft.com/office/drawing/2014/main" id="{4A9AA4DA-8E87-35D7-AA13-BD2060C70F37}"/>
              </a:ext>
            </a:extLst>
          </p:cNvPr>
          <p:cNvPicPr>
            <a:picLocks noChangeAspect="1"/>
          </p:cNvPicPr>
          <p:nvPr/>
        </p:nvPicPr>
        <p:blipFill>
          <a:blip r:embed="rId3"/>
          <a:stretch>
            <a:fillRect/>
          </a:stretch>
        </p:blipFill>
        <p:spPr>
          <a:xfrm>
            <a:off x="10972800" y="0"/>
            <a:ext cx="3657600" cy="8229600"/>
          </a:xfrm>
          <a:prstGeom prst="rect">
            <a:avLst/>
          </a:prstGeom>
        </p:spPr>
      </p:pic>
    </p:spTree>
    <p:extLst>
      <p:ext uri="{BB962C8B-B14F-4D97-AF65-F5344CB8AC3E}">
        <p14:creationId xmlns:p14="http://schemas.microsoft.com/office/powerpoint/2010/main" val="2351150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3" name="Text 0"/>
          <p:cNvSpPr/>
          <p:nvPr/>
        </p:nvSpPr>
        <p:spPr>
          <a:xfrm>
            <a:off x="4144874" y="1064603"/>
            <a:ext cx="5809059" cy="726043"/>
          </a:xfrm>
          <a:prstGeom prst="rect">
            <a:avLst/>
          </a:prstGeom>
          <a:noFill/>
          <a:ln/>
        </p:spPr>
        <p:txBody>
          <a:bodyPr wrap="none" lIns="0" tIns="0" rIns="0" bIns="0" rtlCol="0" anchor="t"/>
          <a:lstStyle/>
          <a:p>
            <a:pPr marL="0" indent="0">
              <a:lnSpc>
                <a:spcPts val="5700"/>
              </a:lnSpc>
              <a:buNone/>
            </a:pPr>
            <a:r>
              <a:rPr lang="en-US" sz="4550" dirty="0">
                <a:solidFill>
                  <a:schemeClr val="bg1"/>
                </a:solidFill>
                <a:latin typeface="Syne" panose="020B0604020202020204" charset="0"/>
              </a:rPr>
              <a:t>Technical Skills</a:t>
            </a:r>
          </a:p>
        </p:txBody>
      </p:sp>
      <p:sp>
        <p:nvSpPr>
          <p:cNvPr id="5" name="Text 1"/>
          <p:cNvSpPr/>
          <p:nvPr/>
        </p:nvSpPr>
        <p:spPr>
          <a:xfrm>
            <a:off x="4315319" y="2746391"/>
            <a:ext cx="794981"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HTML</a:t>
            </a:r>
            <a:endParaRPr lang="en-US" sz="2250" dirty="0"/>
          </a:p>
        </p:txBody>
      </p:sp>
      <p:sp>
        <p:nvSpPr>
          <p:cNvPr id="8" name="Text 3"/>
          <p:cNvSpPr/>
          <p:nvPr/>
        </p:nvSpPr>
        <p:spPr>
          <a:xfrm>
            <a:off x="6845877" y="2750602"/>
            <a:ext cx="595316"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CSS</a:t>
            </a:r>
            <a:endParaRPr lang="en-US" sz="2250" dirty="0"/>
          </a:p>
        </p:txBody>
      </p:sp>
      <p:sp>
        <p:nvSpPr>
          <p:cNvPr id="11" name="Text 5"/>
          <p:cNvSpPr/>
          <p:nvPr/>
        </p:nvSpPr>
        <p:spPr>
          <a:xfrm>
            <a:off x="9388588" y="2752042"/>
            <a:ext cx="369852"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JS</a:t>
            </a:r>
            <a:endParaRPr lang="en-US" sz="2250" dirty="0"/>
          </a:p>
        </p:txBody>
      </p:sp>
      <p:sp>
        <p:nvSpPr>
          <p:cNvPr id="14" name="Text 7"/>
          <p:cNvSpPr/>
          <p:nvPr/>
        </p:nvSpPr>
        <p:spPr>
          <a:xfrm>
            <a:off x="11709124" y="2752042"/>
            <a:ext cx="630106"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PHP</a:t>
            </a:r>
            <a:endParaRPr lang="en-US" sz="2250" dirty="0"/>
          </a:p>
        </p:txBody>
      </p:sp>
      <p:pic>
        <p:nvPicPr>
          <p:cNvPr id="19" name="Picture 18">
            <a:extLst>
              <a:ext uri="{FF2B5EF4-FFF2-40B4-BE49-F238E27FC236}">
                <a16:creationId xmlns:a16="http://schemas.microsoft.com/office/drawing/2014/main" id="{91A1EE71-0548-26B9-41A2-1E7BACB3430D}"/>
              </a:ext>
            </a:extLst>
          </p:cNvPr>
          <p:cNvPicPr>
            <a:picLocks noChangeAspect="1"/>
          </p:cNvPicPr>
          <p:nvPr/>
        </p:nvPicPr>
        <p:blipFill>
          <a:blip r:embed="rId4"/>
          <a:stretch>
            <a:fillRect/>
          </a:stretch>
        </p:blipFill>
        <p:spPr>
          <a:xfrm>
            <a:off x="4489119" y="2137592"/>
            <a:ext cx="474304" cy="474304"/>
          </a:xfrm>
          <a:prstGeom prst="rect">
            <a:avLst/>
          </a:prstGeom>
        </p:spPr>
      </p:pic>
      <p:pic>
        <p:nvPicPr>
          <p:cNvPr id="21" name="Picture 20">
            <a:extLst>
              <a:ext uri="{FF2B5EF4-FFF2-40B4-BE49-F238E27FC236}">
                <a16:creationId xmlns:a16="http://schemas.microsoft.com/office/drawing/2014/main" id="{203029C3-9A54-D519-17EA-6CE5F38C5D37}"/>
              </a:ext>
            </a:extLst>
          </p:cNvPr>
          <p:cNvPicPr>
            <a:picLocks noChangeAspect="1"/>
          </p:cNvPicPr>
          <p:nvPr/>
        </p:nvPicPr>
        <p:blipFill>
          <a:blip r:embed="rId5"/>
          <a:stretch>
            <a:fillRect/>
          </a:stretch>
        </p:blipFill>
        <p:spPr>
          <a:xfrm>
            <a:off x="6905791" y="2137592"/>
            <a:ext cx="475488" cy="475488"/>
          </a:xfrm>
          <a:prstGeom prst="rect">
            <a:avLst/>
          </a:prstGeom>
        </p:spPr>
      </p:pic>
      <p:pic>
        <p:nvPicPr>
          <p:cNvPr id="23" name="Picture 22">
            <a:extLst>
              <a:ext uri="{FF2B5EF4-FFF2-40B4-BE49-F238E27FC236}">
                <a16:creationId xmlns:a16="http://schemas.microsoft.com/office/drawing/2014/main" id="{41157E79-5938-FCFE-6AD1-47126EF1AEF1}"/>
              </a:ext>
            </a:extLst>
          </p:cNvPr>
          <p:cNvPicPr>
            <a:picLocks noChangeAspect="1"/>
          </p:cNvPicPr>
          <p:nvPr/>
        </p:nvPicPr>
        <p:blipFill>
          <a:blip r:embed="rId6"/>
          <a:stretch>
            <a:fillRect/>
          </a:stretch>
        </p:blipFill>
        <p:spPr>
          <a:xfrm>
            <a:off x="9323647" y="2136408"/>
            <a:ext cx="475488" cy="475488"/>
          </a:xfrm>
          <a:prstGeom prst="rect">
            <a:avLst/>
          </a:prstGeom>
        </p:spPr>
      </p:pic>
      <p:pic>
        <p:nvPicPr>
          <p:cNvPr id="25" name="Picture 24">
            <a:extLst>
              <a:ext uri="{FF2B5EF4-FFF2-40B4-BE49-F238E27FC236}">
                <a16:creationId xmlns:a16="http://schemas.microsoft.com/office/drawing/2014/main" id="{5D119115-F179-0ED3-830E-1E35720F339A}"/>
              </a:ext>
            </a:extLst>
          </p:cNvPr>
          <p:cNvPicPr>
            <a:picLocks noChangeAspect="1"/>
          </p:cNvPicPr>
          <p:nvPr/>
        </p:nvPicPr>
        <p:blipFill>
          <a:blip r:embed="rId7"/>
          <a:stretch>
            <a:fillRect/>
          </a:stretch>
        </p:blipFill>
        <p:spPr>
          <a:xfrm>
            <a:off x="11779553" y="2136408"/>
            <a:ext cx="475488" cy="475488"/>
          </a:xfrm>
          <a:prstGeom prst="rect">
            <a:avLst/>
          </a:prstGeom>
        </p:spPr>
      </p:pic>
      <p:sp>
        <p:nvSpPr>
          <p:cNvPr id="26" name="Text 1">
            <a:extLst>
              <a:ext uri="{FF2B5EF4-FFF2-40B4-BE49-F238E27FC236}">
                <a16:creationId xmlns:a16="http://schemas.microsoft.com/office/drawing/2014/main" id="{8B0095EB-BBE1-3DF0-EA15-61349C23589D}"/>
              </a:ext>
            </a:extLst>
          </p:cNvPr>
          <p:cNvSpPr/>
          <p:nvPr/>
        </p:nvSpPr>
        <p:spPr>
          <a:xfrm>
            <a:off x="4241760" y="4342632"/>
            <a:ext cx="967837"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MySQL</a:t>
            </a:r>
            <a:endParaRPr lang="en-US" sz="2250" dirty="0"/>
          </a:p>
        </p:txBody>
      </p:sp>
      <p:pic>
        <p:nvPicPr>
          <p:cNvPr id="30" name="Picture 29">
            <a:extLst>
              <a:ext uri="{FF2B5EF4-FFF2-40B4-BE49-F238E27FC236}">
                <a16:creationId xmlns:a16="http://schemas.microsoft.com/office/drawing/2014/main" id="{A0098F0C-2FA2-589B-AC3A-45C4BE0F1069}"/>
              </a:ext>
            </a:extLst>
          </p:cNvPr>
          <p:cNvPicPr>
            <a:picLocks noChangeAspect="1"/>
          </p:cNvPicPr>
          <p:nvPr/>
        </p:nvPicPr>
        <p:blipFill>
          <a:blip r:embed="rId8"/>
          <a:stretch>
            <a:fillRect/>
          </a:stretch>
        </p:blipFill>
        <p:spPr>
          <a:xfrm>
            <a:off x="4487935" y="3745562"/>
            <a:ext cx="475488" cy="475488"/>
          </a:xfrm>
          <a:prstGeom prst="rect">
            <a:avLst/>
          </a:prstGeom>
        </p:spPr>
      </p:pic>
      <p:pic>
        <p:nvPicPr>
          <p:cNvPr id="32" name="Picture 31">
            <a:extLst>
              <a:ext uri="{FF2B5EF4-FFF2-40B4-BE49-F238E27FC236}">
                <a16:creationId xmlns:a16="http://schemas.microsoft.com/office/drawing/2014/main" id="{CD722CE5-6ED7-15F6-A6A1-7F8D3BB8D2A9}"/>
              </a:ext>
            </a:extLst>
          </p:cNvPr>
          <p:cNvPicPr>
            <a:picLocks noChangeAspect="1"/>
          </p:cNvPicPr>
          <p:nvPr/>
        </p:nvPicPr>
        <p:blipFill>
          <a:blip r:embed="rId9"/>
          <a:stretch>
            <a:fillRect/>
          </a:stretch>
        </p:blipFill>
        <p:spPr>
          <a:xfrm>
            <a:off x="6924121" y="3745562"/>
            <a:ext cx="459892" cy="475488"/>
          </a:xfrm>
          <a:prstGeom prst="rect">
            <a:avLst/>
          </a:prstGeom>
        </p:spPr>
      </p:pic>
      <p:sp>
        <p:nvSpPr>
          <p:cNvPr id="33" name="Text 1">
            <a:extLst>
              <a:ext uri="{FF2B5EF4-FFF2-40B4-BE49-F238E27FC236}">
                <a16:creationId xmlns:a16="http://schemas.microsoft.com/office/drawing/2014/main" id="{3F7EAD9D-1006-1CD7-12EA-632E70A817AF}"/>
              </a:ext>
            </a:extLst>
          </p:cNvPr>
          <p:cNvSpPr/>
          <p:nvPr/>
        </p:nvSpPr>
        <p:spPr>
          <a:xfrm>
            <a:off x="6534618" y="4348496"/>
            <a:ext cx="1238897"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LARAVEL</a:t>
            </a:r>
            <a:endParaRPr lang="en-US" sz="2250" dirty="0"/>
          </a:p>
        </p:txBody>
      </p:sp>
      <p:pic>
        <p:nvPicPr>
          <p:cNvPr id="37" name="Picture 36">
            <a:extLst>
              <a:ext uri="{FF2B5EF4-FFF2-40B4-BE49-F238E27FC236}">
                <a16:creationId xmlns:a16="http://schemas.microsoft.com/office/drawing/2014/main" id="{14076295-B10F-DEDA-9DA3-8264D78835ED}"/>
              </a:ext>
            </a:extLst>
          </p:cNvPr>
          <p:cNvPicPr>
            <a:picLocks noChangeAspect="1"/>
          </p:cNvPicPr>
          <p:nvPr/>
        </p:nvPicPr>
        <p:blipFill>
          <a:blip r:embed="rId10"/>
          <a:stretch>
            <a:fillRect/>
          </a:stretch>
        </p:blipFill>
        <p:spPr>
          <a:xfrm>
            <a:off x="11738769" y="3745562"/>
            <a:ext cx="475488" cy="475488"/>
          </a:xfrm>
          <a:prstGeom prst="rect">
            <a:avLst/>
          </a:prstGeom>
        </p:spPr>
      </p:pic>
      <p:sp>
        <p:nvSpPr>
          <p:cNvPr id="38" name="Text 1">
            <a:extLst>
              <a:ext uri="{FF2B5EF4-FFF2-40B4-BE49-F238E27FC236}">
                <a16:creationId xmlns:a16="http://schemas.microsoft.com/office/drawing/2014/main" id="{8E7CB57B-151E-C09E-E54B-D172BEB0465E}"/>
              </a:ext>
            </a:extLst>
          </p:cNvPr>
          <p:cNvSpPr/>
          <p:nvPr/>
        </p:nvSpPr>
        <p:spPr>
          <a:xfrm>
            <a:off x="11516516" y="4342631"/>
            <a:ext cx="1238897"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REACT</a:t>
            </a:r>
            <a:endParaRPr lang="en-US" sz="2250" dirty="0"/>
          </a:p>
        </p:txBody>
      </p:sp>
      <p:pic>
        <p:nvPicPr>
          <p:cNvPr id="40" name="Picture 39">
            <a:extLst>
              <a:ext uri="{FF2B5EF4-FFF2-40B4-BE49-F238E27FC236}">
                <a16:creationId xmlns:a16="http://schemas.microsoft.com/office/drawing/2014/main" id="{629A5D85-4BF8-6A6E-3ECF-0624B4A3F02D}"/>
              </a:ext>
            </a:extLst>
          </p:cNvPr>
          <p:cNvPicPr>
            <a:picLocks noChangeAspect="1"/>
          </p:cNvPicPr>
          <p:nvPr/>
        </p:nvPicPr>
        <p:blipFill>
          <a:blip r:embed="rId11"/>
          <a:stretch>
            <a:fillRect/>
          </a:stretch>
        </p:blipFill>
        <p:spPr>
          <a:xfrm>
            <a:off x="9323647" y="3745562"/>
            <a:ext cx="475488" cy="475488"/>
          </a:xfrm>
          <a:prstGeom prst="rect">
            <a:avLst/>
          </a:prstGeom>
        </p:spPr>
      </p:pic>
      <p:sp>
        <p:nvSpPr>
          <p:cNvPr id="41" name="Text 1">
            <a:extLst>
              <a:ext uri="{FF2B5EF4-FFF2-40B4-BE49-F238E27FC236}">
                <a16:creationId xmlns:a16="http://schemas.microsoft.com/office/drawing/2014/main" id="{B92DA139-3278-904F-6A78-B991BC09E372}"/>
              </a:ext>
            </a:extLst>
          </p:cNvPr>
          <p:cNvSpPr/>
          <p:nvPr/>
        </p:nvSpPr>
        <p:spPr>
          <a:xfrm>
            <a:off x="8954065" y="4348496"/>
            <a:ext cx="1238897"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PYTHON</a:t>
            </a:r>
            <a:endParaRPr lang="en-US" sz="2250" dirty="0"/>
          </a:p>
        </p:txBody>
      </p:sp>
      <p:pic>
        <p:nvPicPr>
          <p:cNvPr id="43" name="Picture 42">
            <a:extLst>
              <a:ext uri="{FF2B5EF4-FFF2-40B4-BE49-F238E27FC236}">
                <a16:creationId xmlns:a16="http://schemas.microsoft.com/office/drawing/2014/main" id="{735C2245-283F-474E-7E72-A2312418610E}"/>
              </a:ext>
            </a:extLst>
          </p:cNvPr>
          <p:cNvPicPr>
            <a:picLocks noChangeAspect="1"/>
          </p:cNvPicPr>
          <p:nvPr/>
        </p:nvPicPr>
        <p:blipFill>
          <a:blip r:embed="rId12"/>
          <a:stretch>
            <a:fillRect/>
          </a:stretch>
        </p:blipFill>
        <p:spPr>
          <a:xfrm>
            <a:off x="4489119" y="5271805"/>
            <a:ext cx="475488" cy="475488"/>
          </a:xfrm>
          <a:prstGeom prst="rect">
            <a:avLst/>
          </a:prstGeom>
        </p:spPr>
      </p:pic>
      <p:sp>
        <p:nvSpPr>
          <p:cNvPr id="46" name="Text 1">
            <a:extLst>
              <a:ext uri="{FF2B5EF4-FFF2-40B4-BE49-F238E27FC236}">
                <a16:creationId xmlns:a16="http://schemas.microsoft.com/office/drawing/2014/main" id="{C8D5DB63-529D-FBDB-6E24-B9C17A0A040D}"/>
              </a:ext>
            </a:extLst>
          </p:cNvPr>
          <p:cNvSpPr/>
          <p:nvPr/>
        </p:nvSpPr>
        <p:spPr>
          <a:xfrm>
            <a:off x="4425350" y="5918379"/>
            <a:ext cx="600658"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GIT</a:t>
            </a:r>
            <a:endParaRPr lang="en-US" sz="2250" dirty="0"/>
          </a:p>
        </p:txBody>
      </p:sp>
      <p:pic>
        <p:nvPicPr>
          <p:cNvPr id="48" name="Picture 47">
            <a:extLst>
              <a:ext uri="{FF2B5EF4-FFF2-40B4-BE49-F238E27FC236}">
                <a16:creationId xmlns:a16="http://schemas.microsoft.com/office/drawing/2014/main" id="{FCC62C72-442B-94C7-146C-4ABD842B1374}"/>
              </a:ext>
            </a:extLst>
          </p:cNvPr>
          <p:cNvPicPr>
            <a:picLocks noChangeAspect="1"/>
          </p:cNvPicPr>
          <p:nvPr/>
        </p:nvPicPr>
        <p:blipFill>
          <a:blip r:embed="rId13"/>
          <a:stretch>
            <a:fillRect/>
          </a:stretch>
        </p:blipFill>
        <p:spPr>
          <a:xfrm>
            <a:off x="7011664" y="5271805"/>
            <a:ext cx="475488" cy="475488"/>
          </a:xfrm>
          <a:prstGeom prst="rect">
            <a:avLst/>
          </a:prstGeom>
        </p:spPr>
      </p:pic>
      <p:sp>
        <p:nvSpPr>
          <p:cNvPr id="49" name="Text 1">
            <a:extLst>
              <a:ext uri="{FF2B5EF4-FFF2-40B4-BE49-F238E27FC236}">
                <a16:creationId xmlns:a16="http://schemas.microsoft.com/office/drawing/2014/main" id="{81D3CE27-730E-E80B-570D-E2EC92554765}"/>
              </a:ext>
            </a:extLst>
          </p:cNvPr>
          <p:cNvSpPr/>
          <p:nvPr/>
        </p:nvSpPr>
        <p:spPr>
          <a:xfrm>
            <a:off x="6692521" y="5918381"/>
            <a:ext cx="1113774"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GITHUB</a:t>
            </a:r>
            <a:endParaRPr lang="en-US" sz="2250" dirty="0"/>
          </a:p>
        </p:txBody>
      </p:sp>
      <p:pic>
        <p:nvPicPr>
          <p:cNvPr id="51" name="Picture 50">
            <a:extLst>
              <a:ext uri="{FF2B5EF4-FFF2-40B4-BE49-F238E27FC236}">
                <a16:creationId xmlns:a16="http://schemas.microsoft.com/office/drawing/2014/main" id="{4A172C69-743E-4927-0172-D2153C327FB4}"/>
              </a:ext>
            </a:extLst>
          </p:cNvPr>
          <p:cNvPicPr>
            <a:picLocks noChangeAspect="1"/>
          </p:cNvPicPr>
          <p:nvPr/>
        </p:nvPicPr>
        <p:blipFill>
          <a:blip r:embed="rId14"/>
          <a:stretch>
            <a:fillRect/>
          </a:stretch>
        </p:blipFill>
        <p:spPr>
          <a:xfrm>
            <a:off x="9335769" y="5271805"/>
            <a:ext cx="475488" cy="475488"/>
          </a:xfrm>
          <a:prstGeom prst="rect">
            <a:avLst/>
          </a:prstGeom>
        </p:spPr>
      </p:pic>
      <p:sp>
        <p:nvSpPr>
          <p:cNvPr id="52" name="Text 1">
            <a:extLst>
              <a:ext uri="{FF2B5EF4-FFF2-40B4-BE49-F238E27FC236}">
                <a16:creationId xmlns:a16="http://schemas.microsoft.com/office/drawing/2014/main" id="{5F0FF24C-A403-8251-AB53-220705E21A7D}"/>
              </a:ext>
            </a:extLst>
          </p:cNvPr>
          <p:cNvSpPr/>
          <p:nvPr/>
        </p:nvSpPr>
        <p:spPr>
          <a:xfrm>
            <a:off x="8772431" y="5918380"/>
            <a:ext cx="1602164"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BOOTSTRAP</a:t>
            </a:r>
            <a:endParaRPr lang="en-US" sz="2250" dirty="0"/>
          </a:p>
        </p:txBody>
      </p:sp>
      <p:pic>
        <p:nvPicPr>
          <p:cNvPr id="54" name="Picture 53">
            <a:extLst>
              <a:ext uri="{FF2B5EF4-FFF2-40B4-BE49-F238E27FC236}">
                <a16:creationId xmlns:a16="http://schemas.microsoft.com/office/drawing/2014/main" id="{ACE0032A-A802-B464-D15C-FAC4491501D7}"/>
              </a:ext>
            </a:extLst>
          </p:cNvPr>
          <p:cNvPicPr>
            <a:picLocks noChangeAspect="1"/>
          </p:cNvPicPr>
          <p:nvPr/>
        </p:nvPicPr>
        <p:blipFill>
          <a:blip r:embed="rId15"/>
          <a:stretch>
            <a:fillRect/>
          </a:stretch>
        </p:blipFill>
        <p:spPr>
          <a:xfrm>
            <a:off x="11659874" y="5271805"/>
            <a:ext cx="792920" cy="475488"/>
          </a:xfrm>
          <a:prstGeom prst="rect">
            <a:avLst/>
          </a:prstGeom>
        </p:spPr>
      </p:pic>
      <p:sp>
        <p:nvSpPr>
          <p:cNvPr id="55" name="Text 1">
            <a:extLst>
              <a:ext uri="{FF2B5EF4-FFF2-40B4-BE49-F238E27FC236}">
                <a16:creationId xmlns:a16="http://schemas.microsoft.com/office/drawing/2014/main" id="{06CAA55B-D523-F587-834C-D90B0EA68AE1}"/>
              </a:ext>
            </a:extLst>
          </p:cNvPr>
          <p:cNvSpPr/>
          <p:nvPr/>
        </p:nvSpPr>
        <p:spPr>
          <a:xfrm>
            <a:off x="11346044" y="5918381"/>
            <a:ext cx="1602164" cy="363141"/>
          </a:xfrm>
          <a:prstGeom prst="rect">
            <a:avLst/>
          </a:prstGeom>
          <a:noFill/>
          <a:ln/>
        </p:spPr>
        <p:txBody>
          <a:bodyPr wrap="none" lIns="0" tIns="0" rIns="0" bIns="0" rtlCol="0" anchor="t"/>
          <a:lstStyle/>
          <a:p>
            <a:pPr marL="0" indent="0" algn="l">
              <a:lnSpc>
                <a:spcPts val="2850"/>
              </a:lnSpc>
              <a:buNone/>
            </a:pPr>
            <a:r>
              <a:rPr lang="en-US" sz="2250" b="1" dirty="0">
                <a:solidFill>
                  <a:srgbClr val="D9E1FF"/>
                </a:solidFill>
                <a:latin typeface="Syne" pitchFamily="34" charset="0"/>
                <a:ea typeface="Syne" pitchFamily="34" charset="-122"/>
                <a:cs typeface="Syne" pitchFamily="34" charset="-120"/>
              </a:rPr>
              <a:t>TAILWIND</a:t>
            </a:r>
            <a:endParaRPr lang="en-US" sz="2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6E59F6-3377-E48D-0CEA-8800CDF1439B}"/>
              </a:ext>
            </a:extLst>
          </p:cNvPr>
          <p:cNvSpPr txBox="1"/>
          <p:nvPr/>
        </p:nvSpPr>
        <p:spPr>
          <a:xfrm>
            <a:off x="980501" y="870333"/>
            <a:ext cx="4620176" cy="792525"/>
          </a:xfrm>
          <a:prstGeom prst="rect">
            <a:avLst/>
          </a:prstGeom>
          <a:noFill/>
        </p:spPr>
        <p:txBody>
          <a:bodyPr wrap="none" rtlCol="1">
            <a:spAutoFit/>
          </a:bodyPr>
          <a:lstStyle/>
          <a:p>
            <a:r>
              <a:rPr lang="en-US" sz="4550" dirty="0">
                <a:solidFill>
                  <a:schemeClr val="bg1"/>
                </a:solidFill>
                <a:latin typeface="Syne" panose="020B0604020202020204" charset="0"/>
              </a:rPr>
              <a:t>Work Experience</a:t>
            </a:r>
            <a:endParaRPr lang="ar-EG" sz="4550" dirty="0">
              <a:solidFill>
                <a:schemeClr val="bg1"/>
              </a:solidFill>
              <a:latin typeface="Syne" panose="020B0604020202020204" charset="0"/>
            </a:endParaRPr>
          </a:p>
        </p:txBody>
      </p:sp>
      <p:sp>
        <p:nvSpPr>
          <p:cNvPr id="3" name="Shape 1">
            <a:extLst>
              <a:ext uri="{FF2B5EF4-FFF2-40B4-BE49-F238E27FC236}">
                <a16:creationId xmlns:a16="http://schemas.microsoft.com/office/drawing/2014/main" id="{42288BED-9F48-41C0-42A5-9F2C0F3E4875}"/>
              </a:ext>
            </a:extLst>
          </p:cNvPr>
          <p:cNvSpPr/>
          <p:nvPr/>
        </p:nvSpPr>
        <p:spPr>
          <a:xfrm>
            <a:off x="980501" y="2323562"/>
            <a:ext cx="12889735" cy="5035705"/>
          </a:xfrm>
          <a:prstGeom prst="roundRect">
            <a:avLst>
              <a:gd name="adj" fmla="val 2063"/>
            </a:avLst>
          </a:prstGeom>
          <a:solidFill>
            <a:srgbClr val="2B2952"/>
          </a:solidFill>
          <a:ln/>
        </p:spPr>
        <p:txBody>
          <a:bodyPr/>
          <a:lstStyle/>
          <a:p>
            <a:r>
              <a:rPr lang="en-US" dirty="0"/>
              <a:t>		</a:t>
            </a:r>
            <a:endParaRPr lang="ar-EG" dirty="0"/>
          </a:p>
        </p:txBody>
      </p:sp>
      <p:sp>
        <p:nvSpPr>
          <p:cNvPr id="4" name="TextBox 3">
            <a:extLst>
              <a:ext uri="{FF2B5EF4-FFF2-40B4-BE49-F238E27FC236}">
                <a16:creationId xmlns:a16="http://schemas.microsoft.com/office/drawing/2014/main" id="{6F13A2AF-5321-E021-0FAA-F2738D4BA105}"/>
              </a:ext>
            </a:extLst>
          </p:cNvPr>
          <p:cNvSpPr txBox="1"/>
          <p:nvPr/>
        </p:nvSpPr>
        <p:spPr>
          <a:xfrm>
            <a:off x="1320897" y="2640811"/>
            <a:ext cx="11988606" cy="4401205"/>
          </a:xfrm>
          <a:prstGeom prst="rect">
            <a:avLst/>
          </a:prstGeom>
          <a:noFill/>
        </p:spPr>
        <p:txBody>
          <a:bodyPr wrap="square" rtlCol="1">
            <a:spAutoFit/>
          </a:bodyPr>
          <a:lstStyle/>
          <a:p>
            <a:r>
              <a:rPr lang="en-US" sz="2000" b="1" dirty="0">
                <a:solidFill>
                  <a:schemeClr val="bg1"/>
                </a:solidFill>
              </a:rPr>
              <a:t>Full Stack Web Developer</a:t>
            </a:r>
            <a:br>
              <a:rPr lang="en-US" sz="2000" dirty="0">
                <a:solidFill>
                  <a:schemeClr val="bg1"/>
                </a:solidFill>
              </a:rPr>
            </a:br>
            <a:r>
              <a:rPr lang="en-US" sz="2000" i="1" dirty="0" err="1">
                <a:solidFill>
                  <a:schemeClr val="bg1"/>
                </a:solidFill>
              </a:rPr>
              <a:t>MaxedMedia</a:t>
            </a:r>
            <a:r>
              <a:rPr lang="en-US" sz="2000" dirty="0">
                <a:solidFill>
                  <a:schemeClr val="bg1"/>
                </a:solidFill>
              </a:rPr>
              <a:t> — October,2022 to Present</a:t>
            </a:r>
          </a:p>
          <a:p>
            <a:pPr>
              <a:buFont typeface="Arial" panose="020B0604020202020204" pitchFamily="34" charset="0"/>
              <a:buChar char="•"/>
            </a:pPr>
            <a:r>
              <a:rPr lang="en-US" sz="2000" dirty="0">
                <a:solidFill>
                  <a:schemeClr val="bg1"/>
                </a:solidFill>
              </a:rPr>
              <a:t>Developed and maintained dynamic web applications using </a:t>
            </a:r>
            <a:r>
              <a:rPr lang="en-US" sz="2000" b="1" dirty="0">
                <a:solidFill>
                  <a:schemeClr val="bg1"/>
                </a:solidFill>
              </a:rPr>
              <a:t>Laravel</a:t>
            </a:r>
            <a:r>
              <a:rPr lang="en-US" sz="2000" dirty="0">
                <a:solidFill>
                  <a:schemeClr val="bg1"/>
                </a:solidFill>
              </a:rPr>
              <a:t>, </a:t>
            </a:r>
            <a:r>
              <a:rPr lang="en-US" sz="2000" b="1" dirty="0">
                <a:solidFill>
                  <a:schemeClr val="bg1"/>
                </a:solidFill>
              </a:rPr>
              <a:t>React</a:t>
            </a:r>
            <a:r>
              <a:rPr lang="en-US" sz="2000" dirty="0">
                <a:solidFill>
                  <a:schemeClr val="bg1"/>
                </a:solidFill>
              </a:rPr>
              <a:t>, </a:t>
            </a:r>
            <a:r>
              <a:rPr lang="en-US" sz="2000" b="1" dirty="0">
                <a:solidFill>
                  <a:schemeClr val="bg1"/>
                </a:solidFill>
              </a:rPr>
              <a:t>HTML</a:t>
            </a:r>
            <a:r>
              <a:rPr lang="en-US" sz="2000" dirty="0">
                <a:solidFill>
                  <a:schemeClr val="bg1"/>
                </a:solidFill>
              </a:rPr>
              <a:t>, </a:t>
            </a:r>
            <a:r>
              <a:rPr lang="en-US" sz="2000" b="1" dirty="0">
                <a:solidFill>
                  <a:schemeClr val="bg1"/>
                </a:solidFill>
              </a:rPr>
              <a:t>CSS</a:t>
            </a:r>
            <a:r>
              <a:rPr lang="en-US" sz="2000" dirty="0">
                <a:solidFill>
                  <a:schemeClr val="bg1"/>
                </a:solidFill>
              </a:rPr>
              <a:t>, </a:t>
            </a:r>
            <a:r>
              <a:rPr lang="en-US" sz="2000" b="1" dirty="0">
                <a:solidFill>
                  <a:schemeClr val="bg1"/>
                </a:solidFill>
              </a:rPr>
              <a:t>JavaScript</a:t>
            </a:r>
            <a:r>
              <a:rPr lang="en-US" sz="2000" dirty="0">
                <a:solidFill>
                  <a:schemeClr val="bg1"/>
                </a:solidFill>
              </a:rPr>
              <a:t>, and </a:t>
            </a:r>
            <a:r>
              <a:rPr lang="en-US" sz="2000" b="1" dirty="0">
                <a:solidFill>
                  <a:schemeClr val="bg1"/>
                </a:solidFill>
              </a:rPr>
              <a:t>PHP</a:t>
            </a:r>
            <a:r>
              <a:rPr lang="en-US" sz="2000" dirty="0">
                <a:solidFill>
                  <a:schemeClr val="bg1"/>
                </a:solidFill>
              </a:rPr>
              <a:t>.</a:t>
            </a:r>
          </a:p>
          <a:p>
            <a:pPr>
              <a:buFont typeface="Arial" panose="020B0604020202020204" pitchFamily="34" charset="0"/>
              <a:buChar char="•"/>
            </a:pPr>
            <a:r>
              <a:rPr lang="en-US" sz="2000" dirty="0">
                <a:solidFill>
                  <a:schemeClr val="bg1"/>
                </a:solidFill>
              </a:rPr>
              <a:t>Collaborated with marketing and development teams to create responsive, user-friendly websites, driving engagement and conversions.</a:t>
            </a:r>
          </a:p>
          <a:p>
            <a:pPr>
              <a:buFont typeface="Arial" panose="020B0604020202020204" pitchFamily="34" charset="0"/>
              <a:buChar char="•"/>
            </a:pPr>
            <a:r>
              <a:rPr lang="en-US" sz="2000" dirty="0">
                <a:solidFill>
                  <a:schemeClr val="bg1"/>
                </a:solidFill>
              </a:rPr>
              <a:t>Utilized </a:t>
            </a:r>
            <a:r>
              <a:rPr lang="en-US" sz="2000" b="1" dirty="0">
                <a:solidFill>
                  <a:schemeClr val="bg1"/>
                </a:solidFill>
              </a:rPr>
              <a:t>MySQL</a:t>
            </a:r>
            <a:r>
              <a:rPr lang="en-US" sz="2000" dirty="0">
                <a:solidFill>
                  <a:schemeClr val="bg1"/>
                </a:solidFill>
              </a:rPr>
              <a:t> for database management, writing optimized queries to improve data retrieval efficiency.</a:t>
            </a:r>
          </a:p>
          <a:p>
            <a:pPr>
              <a:buFont typeface="Arial" panose="020B0604020202020204" pitchFamily="34" charset="0"/>
              <a:buChar char="•"/>
            </a:pPr>
            <a:r>
              <a:rPr lang="en-US" sz="2000" dirty="0">
                <a:solidFill>
                  <a:schemeClr val="bg1"/>
                </a:solidFill>
              </a:rPr>
              <a:t>Designed and implemented front-end layouts using </a:t>
            </a:r>
            <a:r>
              <a:rPr lang="en-US" sz="2000" b="1" dirty="0">
                <a:solidFill>
                  <a:schemeClr val="bg1"/>
                </a:solidFill>
              </a:rPr>
              <a:t>Tailwind CSS</a:t>
            </a:r>
            <a:r>
              <a:rPr lang="en-US" sz="2000" dirty="0">
                <a:solidFill>
                  <a:schemeClr val="bg1"/>
                </a:solidFill>
              </a:rPr>
              <a:t> and </a:t>
            </a:r>
            <a:r>
              <a:rPr lang="en-US" sz="2000" b="1" dirty="0">
                <a:solidFill>
                  <a:schemeClr val="bg1"/>
                </a:solidFill>
              </a:rPr>
              <a:t>Bootstrap</a:t>
            </a:r>
            <a:r>
              <a:rPr lang="en-US" sz="2000" dirty="0">
                <a:solidFill>
                  <a:schemeClr val="bg1"/>
                </a:solidFill>
              </a:rPr>
              <a:t>, ensuring consistent cross-browser compatibility and responsive design.</a:t>
            </a:r>
          </a:p>
          <a:p>
            <a:pPr>
              <a:buFont typeface="Arial" panose="020B0604020202020204" pitchFamily="34" charset="0"/>
              <a:buChar char="•"/>
            </a:pPr>
            <a:r>
              <a:rPr lang="en-US" sz="2000" dirty="0">
                <a:solidFill>
                  <a:schemeClr val="bg1"/>
                </a:solidFill>
              </a:rPr>
              <a:t>Integrated </a:t>
            </a:r>
            <a:r>
              <a:rPr lang="en-US" sz="2000" b="1" dirty="0">
                <a:solidFill>
                  <a:schemeClr val="bg1"/>
                </a:solidFill>
              </a:rPr>
              <a:t>RESTful APIs</a:t>
            </a:r>
            <a:r>
              <a:rPr lang="en-US" sz="2000" dirty="0">
                <a:solidFill>
                  <a:schemeClr val="bg1"/>
                </a:solidFill>
              </a:rPr>
              <a:t> to enhance website functionality and communication between front-end and back-end systems.</a:t>
            </a:r>
          </a:p>
          <a:p>
            <a:pPr>
              <a:buFont typeface="Arial" panose="020B0604020202020204" pitchFamily="34" charset="0"/>
              <a:buChar char="•"/>
            </a:pPr>
            <a:r>
              <a:rPr lang="en-US" sz="2000" dirty="0">
                <a:solidFill>
                  <a:schemeClr val="bg1"/>
                </a:solidFill>
              </a:rPr>
              <a:t>Participated in code reviews and debugging processes, maintaining clean and efficient codebases.</a:t>
            </a:r>
          </a:p>
          <a:p>
            <a:pPr>
              <a:buFont typeface="Arial" panose="020B0604020202020204" pitchFamily="34" charset="0"/>
              <a:buChar char="•"/>
            </a:pPr>
            <a:r>
              <a:rPr lang="en-US" sz="2000" dirty="0">
                <a:solidFill>
                  <a:schemeClr val="bg1"/>
                </a:solidFill>
              </a:rPr>
              <a:t>Applied SEO principles to improve website visibility and organic search rankings for marketing projects.</a:t>
            </a:r>
          </a:p>
          <a:p>
            <a:pPr>
              <a:buFont typeface="Arial" panose="020B0604020202020204" pitchFamily="34" charset="0"/>
              <a:buChar char="•"/>
            </a:pPr>
            <a:r>
              <a:rPr lang="en-US" sz="2000" dirty="0">
                <a:solidFill>
                  <a:schemeClr val="bg1"/>
                </a:solidFill>
              </a:rPr>
              <a:t>Managed deployment processes and version control using </a:t>
            </a:r>
            <a:r>
              <a:rPr lang="en-US" sz="2000" b="1" dirty="0">
                <a:solidFill>
                  <a:schemeClr val="bg1"/>
                </a:solidFill>
              </a:rPr>
              <a:t>Git</a:t>
            </a:r>
            <a:r>
              <a:rPr lang="en-US" sz="2000" dirty="0">
                <a:solidFill>
                  <a:schemeClr val="bg1"/>
                </a:solidFill>
              </a:rPr>
              <a:t>, ensuring smooth and timely project delivery.</a:t>
            </a:r>
          </a:p>
          <a:p>
            <a:endParaRPr lang="ar-EG" sz="2000" dirty="0">
              <a:solidFill>
                <a:schemeClr val="bg1"/>
              </a:solidFill>
            </a:endParaRPr>
          </a:p>
        </p:txBody>
      </p:sp>
    </p:spTree>
    <p:extLst>
      <p:ext uri="{BB962C8B-B14F-4D97-AF65-F5344CB8AC3E}">
        <p14:creationId xmlns:p14="http://schemas.microsoft.com/office/powerpoint/2010/main" val="112679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a:extLst>
              <a:ext uri="{FF2B5EF4-FFF2-40B4-BE49-F238E27FC236}">
                <a16:creationId xmlns:a16="http://schemas.microsoft.com/office/drawing/2014/main" id="{9CF57C5D-3C30-16DC-1CB8-5F5BF0745857}"/>
              </a:ext>
            </a:extLst>
          </p:cNvPr>
          <p:cNvSpPr/>
          <p:nvPr/>
        </p:nvSpPr>
        <p:spPr>
          <a:xfrm>
            <a:off x="572877" y="2026415"/>
            <a:ext cx="13704983" cy="3437952"/>
          </a:xfrm>
          <a:prstGeom prst="roundRect">
            <a:avLst>
              <a:gd name="adj" fmla="val 2063"/>
            </a:avLst>
          </a:prstGeom>
          <a:solidFill>
            <a:srgbClr val="2B2952"/>
          </a:solidFill>
          <a:ln/>
        </p:spPr>
        <p:txBody>
          <a:bodyPr/>
          <a:lstStyle/>
          <a:p>
            <a:r>
              <a:rPr lang="en-US" sz="2000" b="1" dirty="0">
                <a:solidFill>
                  <a:schemeClr val="bg1"/>
                </a:solidFill>
                <a:latin typeface="Syne" panose="020B0604020202020204" charset="0"/>
              </a:rPr>
              <a:t>Offered Service: </a:t>
            </a:r>
            <a:r>
              <a:rPr lang="en-US" sz="2000" b="1" dirty="0" err="1">
                <a:solidFill>
                  <a:schemeClr val="bg1"/>
                </a:solidFill>
                <a:latin typeface="Syne" panose="020B0604020202020204" charset="0"/>
              </a:rPr>
              <a:t>Mokafht-Hashrat</a:t>
            </a:r>
            <a:r>
              <a:rPr lang="en-US" sz="2000" b="1" dirty="0">
                <a:solidFill>
                  <a:schemeClr val="bg1"/>
                </a:solidFill>
                <a:latin typeface="Syne" panose="020B0604020202020204" charset="0"/>
              </a:rPr>
              <a:t> Website</a:t>
            </a:r>
          </a:p>
          <a:p>
            <a:r>
              <a:rPr lang="en-US" sz="2000" b="1" dirty="0">
                <a:solidFill>
                  <a:schemeClr val="bg1"/>
                </a:solidFill>
                <a:latin typeface="Syne" panose="020B0604020202020204" charset="0"/>
              </a:rPr>
              <a:t>Offered Service:</a:t>
            </a:r>
            <a:r>
              <a:rPr lang="en-US" sz="2000" dirty="0">
                <a:solidFill>
                  <a:schemeClr val="bg1"/>
                </a:solidFill>
                <a:latin typeface="Syne" panose="020B0604020202020204" charset="0"/>
              </a:rPr>
              <a:t> Developed a full website for </a:t>
            </a:r>
            <a:r>
              <a:rPr lang="en-US" sz="2000" dirty="0" err="1">
                <a:solidFill>
                  <a:schemeClr val="bg1"/>
                </a:solidFill>
                <a:latin typeface="Syne" panose="020B0604020202020204" charset="0"/>
              </a:rPr>
              <a:t>Mokafht-Hashrat</a:t>
            </a:r>
            <a:r>
              <a:rPr lang="en-US" sz="2000" dirty="0">
                <a:solidFill>
                  <a:schemeClr val="bg1"/>
                </a:solidFill>
                <a:latin typeface="Syne" panose="020B0604020202020204" charset="0"/>
              </a:rPr>
              <a:t>, including front-end design using HTML, CSS, and JavaScript, and back-end functionality with PHP and MySQL. The site is responsive and user-friendly for pest control service clients.</a:t>
            </a:r>
          </a:p>
          <a:p>
            <a:endParaRPr lang="ar-EG" sz="2000" dirty="0">
              <a:solidFill>
                <a:schemeClr val="bg1"/>
              </a:solidFill>
              <a:latin typeface="Syne" panose="020B0604020202020204" charset="0"/>
            </a:endParaRPr>
          </a:p>
          <a:p>
            <a:r>
              <a:rPr lang="en-US" sz="2000" b="1" dirty="0">
                <a:solidFill>
                  <a:schemeClr val="bg1"/>
                </a:solidFill>
                <a:latin typeface="Syne" panose="020B0604020202020204" charset="0"/>
              </a:rPr>
              <a:t>Offered Service: </a:t>
            </a:r>
            <a:r>
              <a:rPr lang="en-US" sz="2000" b="1" dirty="0" err="1">
                <a:solidFill>
                  <a:schemeClr val="bg1"/>
                </a:solidFill>
                <a:latin typeface="Syne" panose="020B0604020202020204" charset="0"/>
              </a:rPr>
              <a:t>MaxedMedia</a:t>
            </a:r>
            <a:r>
              <a:rPr lang="en-US" sz="2000" b="1" dirty="0">
                <a:solidFill>
                  <a:schemeClr val="bg1"/>
                </a:solidFill>
                <a:latin typeface="Syne" panose="020B0604020202020204" charset="0"/>
              </a:rPr>
              <a:t> Portfolio</a:t>
            </a:r>
          </a:p>
          <a:p>
            <a:r>
              <a:rPr lang="en-US" sz="2000" b="1" dirty="0">
                <a:solidFill>
                  <a:schemeClr val="bg1"/>
                </a:solidFill>
                <a:latin typeface="Syne" panose="020B0604020202020204" charset="0"/>
              </a:rPr>
              <a:t>Offered Service: </a:t>
            </a:r>
            <a:r>
              <a:rPr lang="en-US" sz="2000" dirty="0">
                <a:solidFill>
                  <a:schemeClr val="bg1"/>
                </a:solidFill>
                <a:latin typeface="Syne" panose="020B0604020202020204" charset="0"/>
              </a:rPr>
              <a:t>Created a professional portfolio for </a:t>
            </a:r>
            <a:r>
              <a:rPr lang="en-US" sz="2000" dirty="0" err="1">
                <a:solidFill>
                  <a:schemeClr val="bg1"/>
                </a:solidFill>
                <a:latin typeface="Syne" panose="020B0604020202020204" charset="0"/>
              </a:rPr>
              <a:t>MaxedMedia</a:t>
            </a:r>
            <a:r>
              <a:rPr lang="en-US" sz="2000" dirty="0">
                <a:solidFill>
                  <a:schemeClr val="bg1"/>
                </a:solidFill>
                <a:latin typeface="Syne" panose="020B0604020202020204" charset="0"/>
              </a:rPr>
              <a:t> to showcase past projects using modern frameworks like Tailwind and Bootstrap. Optimized for fast loading and seamless user experience across all devices.</a:t>
            </a:r>
          </a:p>
        </p:txBody>
      </p:sp>
      <p:sp>
        <p:nvSpPr>
          <p:cNvPr id="4" name="TextBox 3">
            <a:extLst>
              <a:ext uri="{FF2B5EF4-FFF2-40B4-BE49-F238E27FC236}">
                <a16:creationId xmlns:a16="http://schemas.microsoft.com/office/drawing/2014/main" id="{0683A926-062E-0A98-F683-DA5236AF9D2C}"/>
              </a:ext>
            </a:extLst>
          </p:cNvPr>
          <p:cNvSpPr txBox="1"/>
          <p:nvPr/>
        </p:nvSpPr>
        <p:spPr>
          <a:xfrm>
            <a:off x="572877" y="572877"/>
            <a:ext cx="5186035" cy="792525"/>
          </a:xfrm>
          <a:prstGeom prst="rect">
            <a:avLst/>
          </a:prstGeom>
          <a:noFill/>
        </p:spPr>
        <p:txBody>
          <a:bodyPr wrap="none" rtlCol="1">
            <a:spAutoFit/>
          </a:bodyPr>
          <a:lstStyle/>
          <a:p>
            <a:r>
              <a:rPr lang="en-US" sz="4550" dirty="0">
                <a:solidFill>
                  <a:schemeClr val="bg1"/>
                </a:solidFill>
                <a:latin typeface="Syne" panose="020B0604020202020204" charset="0"/>
              </a:rPr>
              <a:t>Offered Experience</a:t>
            </a:r>
            <a:endParaRPr lang="ar-EG" sz="4550" dirty="0">
              <a:solidFill>
                <a:schemeClr val="bg1"/>
              </a:solidFill>
              <a:latin typeface="Syne" panose="020B0604020202020204" charset="0"/>
            </a:endParaRPr>
          </a:p>
        </p:txBody>
      </p:sp>
    </p:spTree>
    <p:extLst>
      <p:ext uri="{BB962C8B-B14F-4D97-AF65-F5344CB8AC3E}">
        <p14:creationId xmlns:p14="http://schemas.microsoft.com/office/powerpoint/2010/main" val="243548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968693" y="665917"/>
            <a:ext cx="5698212" cy="712232"/>
          </a:xfrm>
          <a:prstGeom prst="rect">
            <a:avLst/>
          </a:prstGeom>
          <a:noFill/>
          <a:ln/>
        </p:spPr>
        <p:txBody>
          <a:bodyPr wrap="none" lIns="0" tIns="0" rIns="0" bIns="0" rtlCol="0" anchor="t"/>
          <a:lstStyle/>
          <a:p>
            <a:pPr marL="0" indent="0">
              <a:lnSpc>
                <a:spcPts val="5600"/>
              </a:lnSpc>
              <a:buNone/>
            </a:pPr>
            <a:r>
              <a:rPr lang="en-US" sz="4450" b="1" dirty="0" err="1">
                <a:solidFill>
                  <a:srgbClr val="FFFFFF"/>
                </a:solidFill>
                <a:latin typeface="Syne" pitchFamily="34" charset="0"/>
              </a:rPr>
              <a:t>ProJects</a:t>
            </a:r>
            <a:endParaRPr lang="en-US" sz="4450" dirty="0"/>
          </a:p>
        </p:txBody>
      </p:sp>
      <p:pic>
        <p:nvPicPr>
          <p:cNvPr id="3" name="Image 0" descr="preencoded.png"/>
          <p:cNvPicPr>
            <a:picLocks noChangeAspect="1"/>
          </p:cNvPicPr>
          <p:nvPr/>
        </p:nvPicPr>
        <p:blipFill>
          <a:blip r:embed="rId3"/>
          <a:stretch>
            <a:fillRect/>
          </a:stretch>
        </p:blipFill>
        <p:spPr>
          <a:xfrm>
            <a:off x="968693" y="1862495"/>
            <a:ext cx="6164818" cy="3810119"/>
          </a:xfrm>
          <a:prstGeom prst="rect">
            <a:avLst/>
          </a:prstGeom>
        </p:spPr>
      </p:pic>
      <p:sp>
        <p:nvSpPr>
          <p:cNvPr id="4" name="Text 1"/>
          <p:cNvSpPr/>
          <p:nvPr/>
        </p:nvSpPr>
        <p:spPr>
          <a:xfrm>
            <a:off x="968693" y="5975271"/>
            <a:ext cx="5067419"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MaxedMedia Website Portfolio 1</a:t>
            </a:r>
            <a:endParaRPr lang="en-US" sz="2200" dirty="0"/>
          </a:p>
        </p:txBody>
      </p:sp>
      <p:sp>
        <p:nvSpPr>
          <p:cNvPr id="5" name="Text 2"/>
          <p:cNvSpPr/>
          <p:nvPr/>
        </p:nvSpPr>
        <p:spPr>
          <a:xfrm>
            <a:off x="968693"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Creating a blog website with dynamic content management system using web tools and custom plugins.</a:t>
            </a:r>
            <a:endParaRPr lang="en-US" sz="1900" dirty="0"/>
          </a:p>
        </p:txBody>
      </p:sp>
      <p:pic>
        <p:nvPicPr>
          <p:cNvPr id="6" name="Image 1" descr="preencoded.png"/>
          <p:cNvPicPr>
            <a:picLocks noChangeAspect="1"/>
          </p:cNvPicPr>
          <p:nvPr/>
        </p:nvPicPr>
        <p:blipFill>
          <a:blip r:embed="rId4"/>
          <a:stretch>
            <a:fillRect/>
          </a:stretch>
        </p:blipFill>
        <p:spPr>
          <a:xfrm>
            <a:off x="7496770" y="1862495"/>
            <a:ext cx="6164818" cy="3810119"/>
          </a:xfrm>
          <a:prstGeom prst="rect">
            <a:avLst/>
          </a:prstGeom>
        </p:spPr>
      </p:pic>
      <p:sp>
        <p:nvSpPr>
          <p:cNvPr id="7" name="Text 3"/>
          <p:cNvSpPr/>
          <p:nvPr/>
        </p:nvSpPr>
        <p:spPr>
          <a:xfrm>
            <a:off x="7496770" y="5975271"/>
            <a:ext cx="5134094"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MaxedMedia Website Portfolio 2</a:t>
            </a:r>
            <a:endParaRPr lang="en-US" sz="2200" dirty="0"/>
          </a:p>
        </p:txBody>
      </p:sp>
      <p:sp>
        <p:nvSpPr>
          <p:cNvPr id="8" name="Text 4"/>
          <p:cNvSpPr/>
          <p:nvPr/>
        </p:nvSpPr>
        <p:spPr>
          <a:xfrm>
            <a:off x="7496770"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Designing a company's portfolio, implementing a chatbot in company website, Making automatic form for communication with company using PHP, MySQL.</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68693" y="665917"/>
            <a:ext cx="6186011" cy="712232"/>
          </a:xfrm>
          <a:prstGeom prst="rect">
            <a:avLst/>
          </a:prstGeom>
          <a:noFill/>
          <a:ln/>
        </p:spPr>
        <p:txBody>
          <a:bodyPr wrap="none" lIns="0" tIns="0" rIns="0" bIns="0" rtlCol="0" anchor="t"/>
          <a:lstStyle/>
          <a:p>
            <a:pPr marL="0" indent="0">
              <a:lnSpc>
                <a:spcPts val="5600"/>
              </a:lnSpc>
              <a:buNone/>
            </a:pPr>
            <a:r>
              <a:rPr lang="en-US" sz="4450" b="1" dirty="0" err="1">
                <a:solidFill>
                  <a:srgbClr val="FFFFFF"/>
                </a:solidFill>
                <a:latin typeface="Syne" pitchFamily="34" charset="0"/>
              </a:rPr>
              <a:t>ProJects</a:t>
            </a:r>
            <a:endParaRPr lang="en-US" sz="4450" dirty="0"/>
          </a:p>
        </p:txBody>
      </p:sp>
      <p:pic>
        <p:nvPicPr>
          <p:cNvPr id="3" name="Image 0" descr="preencoded.png"/>
          <p:cNvPicPr>
            <a:picLocks noChangeAspect="1"/>
          </p:cNvPicPr>
          <p:nvPr/>
        </p:nvPicPr>
        <p:blipFill>
          <a:blip r:embed="rId3"/>
          <a:stretch>
            <a:fillRect/>
          </a:stretch>
        </p:blipFill>
        <p:spPr>
          <a:xfrm>
            <a:off x="968693" y="1862495"/>
            <a:ext cx="6164818" cy="3810119"/>
          </a:xfrm>
          <a:prstGeom prst="rect">
            <a:avLst/>
          </a:prstGeom>
        </p:spPr>
      </p:pic>
      <p:sp>
        <p:nvSpPr>
          <p:cNvPr id="4" name="Text 1"/>
          <p:cNvSpPr/>
          <p:nvPr/>
        </p:nvSpPr>
        <p:spPr>
          <a:xfrm>
            <a:off x="968693" y="5975271"/>
            <a:ext cx="2849047"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Mokafht-Hashrat</a:t>
            </a:r>
            <a:endParaRPr lang="en-US" sz="2200" dirty="0"/>
          </a:p>
        </p:txBody>
      </p:sp>
      <p:sp>
        <p:nvSpPr>
          <p:cNvPr id="5" name="Text 2"/>
          <p:cNvSpPr/>
          <p:nvPr/>
        </p:nvSpPr>
        <p:spPr>
          <a:xfrm>
            <a:off x="968693"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Making specific privileges for Admin with encryption to improve security and developing a complete website according to company need.</a:t>
            </a:r>
            <a:endParaRPr lang="en-US" sz="1900" dirty="0"/>
          </a:p>
        </p:txBody>
      </p:sp>
      <p:pic>
        <p:nvPicPr>
          <p:cNvPr id="6" name="Image 1" descr="preencoded.png"/>
          <p:cNvPicPr>
            <a:picLocks noChangeAspect="1"/>
          </p:cNvPicPr>
          <p:nvPr/>
        </p:nvPicPr>
        <p:blipFill>
          <a:blip r:embed="rId4"/>
          <a:stretch>
            <a:fillRect/>
          </a:stretch>
        </p:blipFill>
        <p:spPr>
          <a:xfrm>
            <a:off x="7496770" y="1862495"/>
            <a:ext cx="6164818" cy="3810119"/>
          </a:xfrm>
          <a:prstGeom prst="rect">
            <a:avLst/>
          </a:prstGeom>
        </p:spPr>
      </p:pic>
      <p:sp>
        <p:nvSpPr>
          <p:cNvPr id="7" name="Text 3"/>
          <p:cNvSpPr/>
          <p:nvPr/>
        </p:nvSpPr>
        <p:spPr>
          <a:xfrm>
            <a:off x="7496770" y="5975271"/>
            <a:ext cx="2849047"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3D Portfolio</a:t>
            </a:r>
            <a:endParaRPr lang="en-US" sz="2200" dirty="0"/>
          </a:p>
        </p:txBody>
      </p:sp>
      <p:sp>
        <p:nvSpPr>
          <p:cNvPr id="8" name="Text 4"/>
          <p:cNvSpPr/>
          <p:nvPr/>
        </p:nvSpPr>
        <p:spPr>
          <a:xfrm>
            <a:off x="7496770"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Mustafa Ayman's portfolio, featuring his skills, projects, and contact information as a developer and designer. It highlights his technical expertise.</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68693" y="665917"/>
            <a:ext cx="6186011" cy="712232"/>
          </a:xfrm>
          <a:prstGeom prst="rect">
            <a:avLst/>
          </a:prstGeom>
          <a:noFill/>
          <a:ln/>
        </p:spPr>
        <p:txBody>
          <a:bodyPr wrap="none" lIns="0" tIns="0" rIns="0" bIns="0" rtlCol="0" anchor="t"/>
          <a:lstStyle/>
          <a:p>
            <a:pPr marL="0" indent="0">
              <a:lnSpc>
                <a:spcPts val="5600"/>
              </a:lnSpc>
              <a:buNone/>
            </a:pPr>
            <a:r>
              <a:rPr lang="en-US" sz="4450" b="1" dirty="0" err="1">
                <a:solidFill>
                  <a:srgbClr val="FFFFFF"/>
                </a:solidFill>
                <a:latin typeface="Syne" pitchFamily="34" charset="0"/>
              </a:rPr>
              <a:t>ProJects</a:t>
            </a:r>
            <a:endParaRPr lang="en-US" sz="4450" dirty="0"/>
          </a:p>
        </p:txBody>
      </p:sp>
      <p:pic>
        <p:nvPicPr>
          <p:cNvPr id="3" name="Image 0" descr="preencoded.png"/>
          <p:cNvPicPr>
            <a:picLocks noChangeAspect="1"/>
          </p:cNvPicPr>
          <p:nvPr/>
        </p:nvPicPr>
        <p:blipFill>
          <a:blip r:embed="rId3"/>
          <a:stretch>
            <a:fillRect/>
          </a:stretch>
        </p:blipFill>
        <p:spPr>
          <a:xfrm>
            <a:off x="968693" y="1862495"/>
            <a:ext cx="6164818" cy="3810119"/>
          </a:xfrm>
          <a:prstGeom prst="rect">
            <a:avLst/>
          </a:prstGeom>
        </p:spPr>
      </p:pic>
      <p:sp>
        <p:nvSpPr>
          <p:cNvPr id="4" name="Text 1"/>
          <p:cNvSpPr/>
          <p:nvPr/>
        </p:nvSpPr>
        <p:spPr>
          <a:xfrm>
            <a:off x="968693" y="5975271"/>
            <a:ext cx="3201114"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Bondi Design Theme</a:t>
            </a:r>
            <a:endParaRPr lang="en-US" sz="2200" dirty="0"/>
          </a:p>
        </p:txBody>
      </p:sp>
      <p:sp>
        <p:nvSpPr>
          <p:cNvPr id="5" name="Text 2"/>
          <p:cNvSpPr/>
          <p:nvPr/>
        </p:nvSpPr>
        <p:spPr>
          <a:xfrm>
            <a:off x="968693"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Bondi is a clean, modern website theme designed for businesses, offering a professional layout with sleek design elements.</a:t>
            </a:r>
            <a:endParaRPr lang="en-US" sz="1900" dirty="0"/>
          </a:p>
        </p:txBody>
      </p:sp>
      <p:pic>
        <p:nvPicPr>
          <p:cNvPr id="6" name="Image 1" descr="preencoded.png"/>
          <p:cNvPicPr>
            <a:picLocks noChangeAspect="1"/>
          </p:cNvPicPr>
          <p:nvPr/>
        </p:nvPicPr>
        <p:blipFill>
          <a:blip r:embed="rId4"/>
          <a:stretch>
            <a:fillRect/>
          </a:stretch>
        </p:blipFill>
        <p:spPr>
          <a:xfrm>
            <a:off x="7496770" y="1862495"/>
            <a:ext cx="6164818" cy="3810119"/>
          </a:xfrm>
          <a:prstGeom prst="rect">
            <a:avLst/>
          </a:prstGeom>
        </p:spPr>
      </p:pic>
      <p:sp>
        <p:nvSpPr>
          <p:cNvPr id="7" name="Text 3"/>
          <p:cNvSpPr/>
          <p:nvPr/>
        </p:nvSpPr>
        <p:spPr>
          <a:xfrm>
            <a:off x="7496770" y="5975271"/>
            <a:ext cx="2849047" cy="356116"/>
          </a:xfrm>
          <a:prstGeom prst="rect">
            <a:avLst/>
          </a:prstGeom>
          <a:noFill/>
          <a:ln/>
        </p:spPr>
        <p:txBody>
          <a:bodyPr wrap="none" lIns="0" tIns="0" rIns="0" bIns="0" rtlCol="0" anchor="t"/>
          <a:lstStyle/>
          <a:p>
            <a:pPr marL="0" indent="0" algn="l">
              <a:lnSpc>
                <a:spcPts val="2800"/>
              </a:lnSpc>
              <a:buNone/>
            </a:pPr>
            <a:r>
              <a:rPr lang="en-US" sz="2200" b="1" dirty="0">
                <a:solidFill>
                  <a:srgbClr val="D9E1FF"/>
                </a:solidFill>
                <a:latin typeface="Syne" pitchFamily="34" charset="0"/>
                <a:ea typeface="Syne" pitchFamily="34" charset="-122"/>
                <a:cs typeface="Syne" pitchFamily="34" charset="-120"/>
              </a:rPr>
              <a:t>Simple Calculator</a:t>
            </a:r>
            <a:endParaRPr lang="en-US" sz="2200" dirty="0"/>
          </a:p>
        </p:txBody>
      </p:sp>
      <p:sp>
        <p:nvSpPr>
          <p:cNvPr id="8" name="Text 4"/>
          <p:cNvSpPr/>
          <p:nvPr/>
        </p:nvSpPr>
        <p:spPr>
          <a:xfrm>
            <a:off x="7496770" y="6476643"/>
            <a:ext cx="6164818" cy="1162288"/>
          </a:xfrm>
          <a:prstGeom prst="rect">
            <a:avLst/>
          </a:prstGeom>
          <a:noFill/>
          <a:ln/>
        </p:spPr>
        <p:txBody>
          <a:bodyPr wrap="square" lIns="0" tIns="0" rIns="0" bIns="0" rtlCol="0" anchor="t"/>
          <a:lstStyle/>
          <a:p>
            <a:pPr marL="0" indent="0" algn="l">
              <a:lnSpc>
                <a:spcPts val="3050"/>
              </a:lnSpc>
              <a:buNone/>
            </a:pPr>
            <a:r>
              <a:rPr lang="en-US" sz="1900" dirty="0">
                <a:solidFill>
                  <a:srgbClr val="D9E1FF"/>
                </a:solidFill>
                <a:latin typeface="Arimo" pitchFamily="34" charset="0"/>
                <a:ea typeface="Arimo" pitchFamily="34" charset="-122"/>
                <a:cs typeface="Arimo" pitchFamily="34" charset="-120"/>
              </a:rPr>
              <a:t>A basic yet functional calculator built using JavaScript. It allows users to perform basic arithmetic operations in a clean and user-friendly interface.</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TotalTime>
  <Words>774</Words>
  <Application>Microsoft Office PowerPoint</Application>
  <PresentationFormat>Custom</PresentationFormat>
  <Paragraphs>86</Paragraphs>
  <Slides>13</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Syne</vt:lpstr>
      <vt:lpstr>Arimo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Waleed sharshar</cp:lastModifiedBy>
  <cp:revision>29</cp:revision>
  <dcterms:created xsi:type="dcterms:W3CDTF">2024-09-19T10:50:40Z</dcterms:created>
  <dcterms:modified xsi:type="dcterms:W3CDTF">2024-09-22T12:41:30Z</dcterms:modified>
</cp:coreProperties>
</file>